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3"/>
  </p:sldMasterIdLst>
  <p:notesMasterIdLst>
    <p:notesMasterId r:id="rId18"/>
  </p:notesMasterIdLst>
  <p:sldIdLst>
    <p:sldId id="256" r:id="rId4"/>
    <p:sldId id="284" r:id="rId5"/>
    <p:sldId id="257" r:id="rId6"/>
    <p:sldId id="278" r:id="rId7"/>
    <p:sldId id="258" r:id="rId8"/>
    <p:sldId id="259" r:id="rId9"/>
    <p:sldId id="260" r:id="rId10"/>
    <p:sldId id="285" r:id="rId11"/>
    <p:sldId id="281" r:id="rId12"/>
    <p:sldId id="280" r:id="rId13"/>
    <p:sldId id="283" r:id="rId14"/>
    <p:sldId id="286" r:id="rId15"/>
    <p:sldId id="287" r:id="rId16"/>
    <p:sldId id="279" r:id="rId17"/>
  </p:sldIdLst>
  <p:sldSz cx="18288000" cy="10287000"/>
  <p:notesSz cx="6858000" cy="9144000"/>
  <p:embeddedFontLst>
    <p:embeddedFont>
      <p:font typeface="Garet" panose="020B0604020202020204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B22"/>
    <a:srgbClr val="005581"/>
    <a:srgbClr val="A6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E9BED-72C7-4EA1-A298-DC2C0538EB7C}" v="46" dt="2024-03-08T08:21:56.677"/>
    <p1510:client id="{B51B1E8B-C6B6-4A5F-9731-E40D4611EA86}" v="694" dt="2024-03-08T09:46:06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Thijs" userId="f54c5793-7cb1-4f1f-b908-9f72889ee5d4" providerId="ADAL" clId="{B51B1E8B-C6B6-4A5F-9731-E40D4611EA86}"/>
    <pc:docChg chg="undo custSel addSld delSld modSld sldOrd">
      <pc:chgData name="Juliette Thijs" userId="f54c5793-7cb1-4f1f-b908-9f72889ee5d4" providerId="ADAL" clId="{B51B1E8B-C6B6-4A5F-9731-E40D4611EA86}" dt="2024-03-08T09:46:06.918" v="2045" actId="478"/>
      <pc:docMkLst>
        <pc:docMk/>
      </pc:docMkLst>
      <pc:sldChg chg="modSp mod">
        <pc:chgData name="Juliette Thijs" userId="f54c5793-7cb1-4f1f-b908-9f72889ee5d4" providerId="ADAL" clId="{B51B1E8B-C6B6-4A5F-9731-E40D4611EA86}" dt="2024-03-07T15:48:23.866" v="3" actId="1440"/>
        <pc:sldMkLst>
          <pc:docMk/>
          <pc:sldMk cId="0" sldId="260"/>
        </pc:sldMkLst>
        <pc:picChg chg="mod">
          <ac:chgData name="Juliette Thijs" userId="f54c5793-7cb1-4f1f-b908-9f72889ee5d4" providerId="ADAL" clId="{B51B1E8B-C6B6-4A5F-9731-E40D4611EA86}" dt="2024-03-07T15:48:23.866" v="3" actId="1440"/>
          <ac:picMkLst>
            <pc:docMk/>
            <pc:sldMk cId="0" sldId="260"/>
            <ac:picMk id="9" creationId="{97F57C67-F1D1-21E6-1914-10A0FFC10017}"/>
          </ac:picMkLst>
        </pc:picChg>
        <pc:picChg chg="mod">
          <ac:chgData name="Juliette Thijs" userId="f54c5793-7cb1-4f1f-b908-9f72889ee5d4" providerId="ADAL" clId="{B51B1E8B-C6B6-4A5F-9731-E40D4611EA86}" dt="2024-03-07T15:48:20.646" v="2" actId="1440"/>
          <ac:picMkLst>
            <pc:docMk/>
            <pc:sldMk cId="0" sldId="260"/>
            <ac:picMk id="11" creationId="{19FF862F-5888-90E1-D1D1-21003992CC94}"/>
          </ac:picMkLst>
        </pc:picChg>
        <pc:picChg chg="mod">
          <ac:chgData name="Juliette Thijs" userId="f54c5793-7cb1-4f1f-b908-9f72889ee5d4" providerId="ADAL" clId="{B51B1E8B-C6B6-4A5F-9731-E40D4611EA86}" dt="2024-03-07T15:48:15.736" v="0" actId="1440"/>
          <ac:picMkLst>
            <pc:docMk/>
            <pc:sldMk cId="0" sldId="260"/>
            <ac:picMk id="19" creationId="{012150C0-0935-FE5F-9823-9904583532A4}"/>
          </ac:picMkLst>
        </pc:picChg>
        <pc:picChg chg="mod">
          <ac:chgData name="Juliette Thijs" userId="f54c5793-7cb1-4f1f-b908-9f72889ee5d4" providerId="ADAL" clId="{B51B1E8B-C6B6-4A5F-9731-E40D4611EA86}" dt="2024-03-07T15:48:18.016" v="1" actId="1440"/>
          <ac:picMkLst>
            <pc:docMk/>
            <pc:sldMk cId="0" sldId="260"/>
            <ac:picMk id="21" creationId="{8F60D18B-28F6-D8B2-209C-E4C3B36F05C3}"/>
          </ac:picMkLst>
        </pc:picChg>
      </pc:sldChg>
      <pc:sldChg chg="del">
        <pc:chgData name="Juliette Thijs" userId="f54c5793-7cb1-4f1f-b908-9f72889ee5d4" providerId="ADAL" clId="{B51B1E8B-C6B6-4A5F-9731-E40D4611EA86}" dt="2024-03-08T09:22:41.119" v="1990" actId="47"/>
        <pc:sldMkLst>
          <pc:docMk/>
          <pc:sldMk cId="0" sldId="261"/>
        </pc:sldMkLst>
      </pc:sldChg>
      <pc:sldChg chg="delSp modSp del mod ord">
        <pc:chgData name="Juliette Thijs" userId="f54c5793-7cb1-4f1f-b908-9f72889ee5d4" providerId="ADAL" clId="{B51B1E8B-C6B6-4A5F-9731-E40D4611EA86}" dt="2024-03-07T16:38:37.564" v="446" actId="47"/>
        <pc:sldMkLst>
          <pc:docMk/>
          <pc:sldMk cId="0" sldId="262"/>
        </pc:sldMkLst>
        <pc:spChg chg="del">
          <ac:chgData name="Juliette Thijs" userId="f54c5793-7cb1-4f1f-b908-9f72889ee5d4" providerId="ADAL" clId="{B51B1E8B-C6B6-4A5F-9731-E40D4611EA86}" dt="2024-03-07T16:37:54.584" v="441" actId="478"/>
          <ac:spMkLst>
            <pc:docMk/>
            <pc:sldMk cId="0" sldId="262"/>
            <ac:spMk id="11" creationId="{00000000-0000-0000-0000-000000000000}"/>
          </ac:spMkLst>
        </pc:spChg>
        <pc:spChg chg="del mod">
          <ac:chgData name="Juliette Thijs" userId="f54c5793-7cb1-4f1f-b908-9f72889ee5d4" providerId="ADAL" clId="{B51B1E8B-C6B6-4A5F-9731-E40D4611EA86}" dt="2024-03-07T16:37:51.065" v="440" actId="478"/>
          <ac:spMkLst>
            <pc:docMk/>
            <pc:sldMk cId="0" sldId="262"/>
            <ac:spMk id="12" creationId="{00000000-0000-0000-0000-000000000000}"/>
          </ac:spMkLst>
        </pc:spChg>
        <pc:grpChg chg="del">
          <ac:chgData name="Juliette Thijs" userId="f54c5793-7cb1-4f1f-b908-9f72889ee5d4" providerId="ADAL" clId="{B51B1E8B-C6B6-4A5F-9731-E40D4611EA86}" dt="2024-03-07T16:37:48.071" v="439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Juliette Thijs" userId="f54c5793-7cb1-4f1f-b908-9f72889ee5d4" providerId="ADAL" clId="{B51B1E8B-C6B6-4A5F-9731-E40D4611EA86}" dt="2024-03-07T16:37:39.204" v="437" actId="478"/>
          <ac:grpSpMkLst>
            <pc:docMk/>
            <pc:sldMk cId="0" sldId="262"/>
            <ac:grpSpMk id="7" creationId="{00000000-0000-0000-0000-000000000000}"/>
          </ac:grpSpMkLst>
        </pc:grpChg>
        <pc:grpChg chg="mod">
          <ac:chgData name="Juliette Thijs" userId="f54c5793-7cb1-4f1f-b908-9f72889ee5d4" providerId="ADAL" clId="{B51B1E8B-C6B6-4A5F-9731-E40D4611EA86}" dt="2024-03-07T16:37:38.314" v="436" actId="1076"/>
          <ac:grpSpMkLst>
            <pc:docMk/>
            <pc:sldMk cId="0" sldId="262"/>
            <ac:grpSpMk id="9" creationId="{00000000-0000-0000-0000-000000000000}"/>
          </ac:grpSpMkLst>
        </pc:grpChg>
      </pc:sldChg>
      <pc:sldChg chg="modSp del mod">
        <pc:chgData name="Juliette Thijs" userId="f54c5793-7cb1-4f1f-b908-9f72889ee5d4" providerId="ADAL" clId="{B51B1E8B-C6B6-4A5F-9731-E40D4611EA86}" dt="2024-03-08T09:22:41.945" v="1991" actId="47"/>
        <pc:sldMkLst>
          <pc:docMk/>
          <pc:sldMk cId="0" sldId="263"/>
        </pc:sldMkLst>
        <pc:spChg chg="mod">
          <ac:chgData name="Juliette Thijs" userId="f54c5793-7cb1-4f1f-b908-9f72889ee5d4" providerId="ADAL" clId="{B51B1E8B-C6B6-4A5F-9731-E40D4611EA86}" dt="2024-03-07T17:27:45.381" v="1555" actId="20577"/>
          <ac:spMkLst>
            <pc:docMk/>
            <pc:sldMk cId="0" sldId="263"/>
            <ac:spMk id="12" creationId="{00000000-0000-0000-0000-000000000000}"/>
          </ac:spMkLst>
        </pc:spChg>
      </pc:sldChg>
      <pc:sldChg chg="del">
        <pc:chgData name="Juliette Thijs" userId="f54c5793-7cb1-4f1f-b908-9f72889ee5d4" providerId="ADAL" clId="{B51B1E8B-C6B6-4A5F-9731-E40D4611EA86}" dt="2024-03-08T09:22:43.033" v="1992" actId="47"/>
        <pc:sldMkLst>
          <pc:docMk/>
          <pc:sldMk cId="0" sldId="264"/>
        </pc:sldMkLst>
      </pc:sldChg>
      <pc:sldChg chg="del">
        <pc:chgData name="Juliette Thijs" userId="f54c5793-7cb1-4f1f-b908-9f72889ee5d4" providerId="ADAL" clId="{B51B1E8B-C6B6-4A5F-9731-E40D4611EA86}" dt="2024-03-08T09:22:43.673" v="1993" actId="47"/>
        <pc:sldMkLst>
          <pc:docMk/>
          <pc:sldMk cId="0" sldId="265"/>
        </pc:sldMkLst>
      </pc:sldChg>
      <pc:sldChg chg="del">
        <pc:chgData name="Juliette Thijs" userId="f54c5793-7cb1-4f1f-b908-9f72889ee5d4" providerId="ADAL" clId="{B51B1E8B-C6B6-4A5F-9731-E40D4611EA86}" dt="2024-03-08T09:22:44.364" v="1994" actId="47"/>
        <pc:sldMkLst>
          <pc:docMk/>
          <pc:sldMk cId="0" sldId="266"/>
        </pc:sldMkLst>
      </pc:sldChg>
      <pc:sldChg chg="del">
        <pc:chgData name="Juliette Thijs" userId="f54c5793-7cb1-4f1f-b908-9f72889ee5d4" providerId="ADAL" clId="{B51B1E8B-C6B6-4A5F-9731-E40D4611EA86}" dt="2024-03-08T09:22:44.893" v="1995" actId="47"/>
        <pc:sldMkLst>
          <pc:docMk/>
          <pc:sldMk cId="0" sldId="267"/>
        </pc:sldMkLst>
      </pc:sldChg>
      <pc:sldChg chg="del">
        <pc:chgData name="Juliette Thijs" userId="f54c5793-7cb1-4f1f-b908-9f72889ee5d4" providerId="ADAL" clId="{B51B1E8B-C6B6-4A5F-9731-E40D4611EA86}" dt="2024-03-08T09:22:45.473" v="1996" actId="47"/>
        <pc:sldMkLst>
          <pc:docMk/>
          <pc:sldMk cId="0" sldId="268"/>
        </pc:sldMkLst>
      </pc:sldChg>
      <pc:sldChg chg="del">
        <pc:chgData name="Juliette Thijs" userId="f54c5793-7cb1-4f1f-b908-9f72889ee5d4" providerId="ADAL" clId="{B51B1E8B-C6B6-4A5F-9731-E40D4611EA86}" dt="2024-03-08T09:22:46.013" v="1997" actId="47"/>
        <pc:sldMkLst>
          <pc:docMk/>
          <pc:sldMk cId="0" sldId="269"/>
        </pc:sldMkLst>
      </pc:sldChg>
      <pc:sldChg chg="del">
        <pc:chgData name="Juliette Thijs" userId="f54c5793-7cb1-4f1f-b908-9f72889ee5d4" providerId="ADAL" clId="{B51B1E8B-C6B6-4A5F-9731-E40D4611EA86}" dt="2024-03-08T09:22:46.703" v="1998" actId="47"/>
        <pc:sldMkLst>
          <pc:docMk/>
          <pc:sldMk cId="0" sldId="270"/>
        </pc:sldMkLst>
      </pc:sldChg>
      <pc:sldChg chg="del">
        <pc:chgData name="Juliette Thijs" userId="f54c5793-7cb1-4f1f-b908-9f72889ee5d4" providerId="ADAL" clId="{B51B1E8B-C6B6-4A5F-9731-E40D4611EA86}" dt="2024-03-08T09:22:47.253" v="1999" actId="47"/>
        <pc:sldMkLst>
          <pc:docMk/>
          <pc:sldMk cId="0" sldId="271"/>
        </pc:sldMkLst>
      </pc:sldChg>
      <pc:sldChg chg="del">
        <pc:chgData name="Juliette Thijs" userId="f54c5793-7cb1-4f1f-b908-9f72889ee5d4" providerId="ADAL" clId="{B51B1E8B-C6B6-4A5F-9731-E40D4611EA86}" dt="2024-03-08T09:22:47.953" v="2000" actId="47"/>
        <pc:sldMkLst>
          <pc:docMk/>
          <pc:sldMk cId="0" sldId="272"/>
        </pc:sldMkLst>
      </pc:sldChg>
      <pc:sldChg chg="delSp modSp del mod ord">
        <pc:chgData name="Juliette Thijs" userId="f54c5793-7cb1-4f1f-b908-9f72889ee5d4" providerId="ADAL" clId="{B51B1E8B-C6B6-4A5F-9731-E40D4611EA86}" dt="2024-03-07T16:36:32.485" v="433" actId="47"/>
        <pc:sldMkLst>
          <pc:docMk/>
          <pc:sldMk cId="0" sldId="273"/>
        </pc:sldMkLst>
        <pc:spChg chg="mod">
          <ac:chgData name="Juliette Thijs" userId="f54c5793-7cb1-4f1f-b908-9f72889ee5d4" providerId="ADAL" clId="{B51B1E8B-C6B6-4A5F-9731-E40D4611EA86}" dt="2024-03-07T16:15:55.658" v="88" actId="207"/>
          <ac:spMkLst>
            <pc:docMk/>
            <pc:sldMk cId="0" sldId="273"/>
            <ac:spMk id="9" creationId="{00000000-0000-0000-0000-000000000000}"/>
          </ac:spMkLst>
        </pc:spChg>
        <pc:spChg chg="mod">
          <ac:chgData name="Juliette Thijs" userId="f54c5793-7cb1-4f1f-b908-9f72889ee5d4" providerId="ADAL" clId="{B51B1E8B-C6B6-4A5F-9731-E40D4611EA86}" dt="2024-03-07T16:15:55.658" v="88" actId="207"/>
          <ac:spMkLst>
            <pc:docMk/>
            <pc:sldMk cId="0" sldId="273"/>
            <ac:spMk id="10" creationId="{00000000-0000-0000-0000-000000000000}"/>
          </ac:spMkLst>
        </pc:spChg>
        <pc:spChg chg="mod">
          <ac:chgData name="Juliette Thijs" userId="f54c5793-7cb1-4f1f-b908-9f72889ee5d4" providerId="ADAL" clId="{B51B1E8B-C6B6-4A5F-9731-E40D4611EA86}" dt="2024-03-07T16:13:49.019" v="78" actId="404"/>
          <ac:spMkLst>
            <pc:docMk/>
            <pc:sldMk cId="0" sldId="273"/>
            <ac:spMk id="11" creationId="{00000000-0000-0000-0000-000000000000}"/>
          </ac:spMkLst>
        </pc:spChg>
        <pc:spChg chg="del mod">
          <ac:chgData name="Juliette Thijs" userId="f54c5793-7cb1-4f1f-b908-9f72889ee5d4" providerId="ADAL" clId="{B51B1E8B-C6B6-4A5F-9731-E40D4611EA86}" dt="2024-03-07T16:14:03.526" v="85" actId="478"/>
          <ac:spMkLst>
            <pc:docMk/>
            <pc:sldMk cId="0" sldId="273"/>
            <ac:spMk id="18" creationId="{00000000-0000-0000-0000-000000000000}"/>
          </ac:spMkLst>
        </pc:spChg>
        <pc:grpChg chg="del">
          <ac:chgData name="Juliette Thijs" userId="f54c5793-7cb1-4f1f-b908-9f72889ee5d4" providerId="ADAL" clId="{B51B1E8B-C6B6-4A5F-9731-E40D4611EA86}" dt="2024-03-07T16:13:56.481" v="81" actId="478"/>
          <ac:grpSpMkLst>
            <pc:docMk/>
            <pc:sldMk cId="0" sldId="273"/>
            <ac:grpSpMk id="2" creationId="{00000000-0000-0000-0000-000000000000}"/>
          </ac:grpSpMkLst>
        </pc:grpChg>
        <pc:grpChg chg="del mod">
          <ac:chgData name="Juliette Thijs" userId="f54c5793-7cb1-4f1f-b908-9f72889ee5d4" providerId="ADAL" clId="{B51B1E8B-C6B6-4A5F-9731-E40D4611EA86}" dt="2024-03-07T16:13:52.980" v="80" actId="478"/>
          <ac:grpSpMkLst>
            <pc:docMk/>
            <pc:sldMk cId="0" sldId="273"/>
            <ac:grpSpMk id="5" creationId="{00000000-0000-0000-0000-000000000000}"/>
          </ac:grpSpMkLst>
        </pc:grpChg>
        <pc:grpChg chg="mod">
          <ac:chgData name="Juliette Thijs" userId="f54c5793-7cb1-4f1f-b908-9f72889ee5d4" providerId="ADAL" clId="{B51B1E8B-C6B6-4A5F-9731-E40D4611EA86}" dt="2024-03-07T16:15:55.658" v="88" actId="207"/>
          <ac:grpSpMkLst>
            <pc:docMk/>
            <pc:sldMk cId="0" sldId="273"/>
            <ac:grpSpMk id="8" creationId="{00000000-0000-0000-0000-000000000000}"/>
          </ac:grpSpMkLst>
        </pc:grpChg>
        <pc:grpChg chg="del">
          <ac:chgData name="Juliette Thijs" userId="f54c5793-7cb1-4f1f-b908-9f72889ee5d4" providerId="ADAL" clId="{B51B1E8B-C6B6-4A5F-9731-E40D4611EA86}" dt="2024-03-07T16:13:59.969" v="83" actId="478"/>
          <ac:grpSpMkLst>
            <pc:docMk/>
            <pc:sldMk cId="0" sldId="273"/>
            <ac:grpSpMk id="12" creationId="{00000000-0000-0000-0000-000000000000}"/>
          </ac:grpSpMkLst>
        </pc:grpChg>
        <pc:grpChg chg="del">
          <ac:chgData name="Juliette Thijs" userId="f54c5793-7cb1-4f1f-b908-9f72889ee5d4" providerId="ADAL" clId="{B51B1E8B-C6B6-4A5F-9731-E40D4611EA86}" dt="2024-03-07T16:14:01.159" v="84" actId="478"/>
          <ac:grpSpMkLst>
            <pc:docMk/>
            <pc:sldMk cId="0" sldId="273"/>
            <ac:grpSpMk id="15" creationId="{00000000-0000-0000-0000-000000000000}"/>
          </ac:grpSpMkLst>
        </pc:grpChg>
      </pc:sldChg>
      <pc:sldChg chg="del">
        <pc:chgData name="Juliette Thijs" userId="f54c5793-7cb1-4f1f-b908-9f72889ee5d4" providerId="ADAL" clId="{B51B1E8B-C6B6-4A5F-9731-E40D4611EA86}" dt="2024-03-08T09:22:48.613" v="2001" actId="47"/>
        <pc:sldMkLst>
          <pc:docMk/>
          <pc:sldMk cId="0" sldId="274"/>
        </pc:sldMkLst>
      </pc:sldChg>
      <pc:sldChg chg="del">
        <pc:chgData name="Juliette Thijs" userId="f54c5793-7cb1-4f1f-b908-9f72889ee5d4" providerId="ADAL" clId="{B51B1E8B-C6B6-4A5F-9731-E40D4611EA86}" dt="2024-03-08T09:22:49.209" v="2002" actId="47"/>
        <pc:sldMkLst>
          <pc:docMk/>
          <pc:sldMk cId="0" sldId="275"/>
        </pc:sldMkLst>
      </pc:sldChg>
      <pc:sldChg chg="del">
        <pc:chgData name="Juliette Thijs" userId="f54c5793-7cb1-4f1f-b908-9f72889ee5d4" providerId="ADAL" clId="{B51B1E8B-C6B6-4A5F-9731-E40D4611EA86}" dt="2024-03-08T09:22:49.863" v="2003" actId="47"/>
        <pc:sldMkLst>
          <pc:docMk/>
          <pc:sldMk cId="0" sldId="276"/>
        </pc:sldMkLst>
      </pc:sldChg>
      <pc:sldChg chg="addSp modSp del ord">
        <pc:chgData name="Juliette Thijs" userId="f54c5793-7cb1-4f1f-b908-9f72889ee5d4" providerId="ADAL" clId="{B51B1E8B-C6B6-4A5F-9731-E40D4611EA86}" dt="2024-03-08T09:43:32.430" v="2038" actId="47"/>
        <pc:sldMkLst>
          <pc:docMk/>
          <pc:sldMk cId="1410853606" sldId="277"/>
        </pc:sldMkLst>
        <pc:spChg chg="mod">
          <ac:chgData name="Juliette Thijs" userId="f54c5793-7cb1-4f1f-b908-9f72889ee5d4" providerId="ADAL" clId="{B51B1E8B-C6B6-4A5F-9731-E40D4611EA86}" dt="2024-03-08T09:43:09.615" v="2006"/>
          <ac:spMkLst>
            <pc:docMk/>
            <pc:sldMk cId="1410853606" sldId="277"/>
            <ac:spMk id="3" creationId="{3B0051C2-5F4F-DE09-7D55-9BFF49022D7A}"/>
          </ac:spMkLst>
        </pc:spChg>
        <pc:spChg chg="mod">
          <ac:chgData name="Juliette Thijs" userId="f54c5793-7cb1-4f1f-b908-9f72889ee5d4" providerId="ADAL" clId="{B51B1E8B-C6B6-4A5F-9731-E40D4611EA86}" dt="2024-03-08T09:43:09.615" v="2006"/>
          <ac:spMkLst>
            <pc:docMk/>
            <pc:sldMk cId="1410853606" sldId="277"/>
            <ac:spMk id="4" creationId="{A54D2568-7CB1-8E3A-4183-09F870077B14}"/>
          </ac:spMkLst>
        </pc:spChg>
        <pc:grpChg chg="add mod">
          <ac:chgData name="Juliette Thijs" userId="f54c5793-7cb1-4f1f-b908-9f72889ee5d4" providerId="ADAL" clId="{B51B1E8B-C6B6-4A5F-9731-E40D4611EA86}" dt="2024-03-08T09:43:09.615" v="2006"/>
          <ac:grpSpMkLst>
            <pc:docMk/>
            <pc:sldMk cId="1410853606" sldId="277"/>
            <ac:grpSpMk id="2" creationId="{FD021200-A651-16AA-18F7-2F5CA6885154}"/>
          </ac:grpSpMkLst>
        </pc:grpChg>
      </pc:sldChg>
      <pc:sldChg chg="addSp delSp modSp add mod setBg">
        <pc:chgData name="Juliette Thijs" userId="f54c5793-7cb1-4f1f-b908-9f72889ee5d4" providerId="ADAL" clId="{B51B1E8B-C6B6-4A5F-9731-E40D4611EA86}" dt="2024-03-08T08:50:15.913" v="1609" actId="207"/>
        <pc:sldMkLst>
          <pc:docMk/>
          <pc:sldMk cId="2742847723" sldId="279"/>
        </pc:sldMkLst>
        <pc:spChg chg="add mod">
          <ac:chgData name="Juliette Thijs" userId="f54c5793-7cb1-4f1f-b908-9f72889ee5d4" providerId="ADAL" clId="{B51B1E8B-C6B6-4A5F-9731-E40D4611EA86}" dt="2024-03-07T16:36:21.304" v="430" actId="113"/>
          <ac:spMkLst>
            <pc:docMk/>
            <pc:sldMk cId="2742847723" sldId="279"/>
            <ac:spMk id="2" creationId="{69934D4E-0CE2-BE89-AC70-E2EFB639E986}"/>
          </ac:spMkLst>
        </pc:spChg>
        <pc:spChg chg="mod">
          <ac:chgData name="Juliette Thijs" userId="f54c5793-7cb1-4f1f-b908-9f72889ee5d4" providerId="ADAL" clId="{B51B1E8B-C6B6-4A5F-9731-E40D4611EA86}" dt="2024-03-07T16:16:25.678" v="92"/>
          <ac:spMkLst>
            <pc:docMk/>
            <pc:sldMk cId="2742847723" sldId="279"/>
            <ac:spMk id="4" creationId="{F212624E-E4D2-8A34-BC10-53E4924D6969}"/>
          </ac:spMkLst>
        </pc:spChg>
        <pc:spChg chg="del">
          <ac:chgData name="Juliette Thijs" userId="f54c5793-7cb1-4f1f-b908-9f72889ee5d4" providerId="ADAL" clId="{B51B1E8B-C6B6-4A5F-9731-E40D4611EA86}" dt="2024-03-07T16:16:21.071" v="90" actId="478"/>
          <ac:spMkLst>
            <pc:docMk/>
            <pc:sldMk cId="2742847723" sldId="279"/>
            <ac:spMk id="11" creationId="{390338DB-E0D8-1977-8804-4A6673F67701}"/>
          </ac:spMkLst>
        </pc:spChg>
        <pc:spChg chg="mod">
          <ac:chgData name="Juliette Thijs" userId="f54c5793-7cb1-4f1f-b908-9f72889ee5d4" providerId="ADAL" clId="{B51B1E8B-C6B6-4A5F-9731-E40D4611EA86}" dt="2024-03-07T16:16:25.678" v="92"/>
          <ac:spMkLst>
            <pc:docMk/>
            <pc:sldMk cId="2742847723" sldId="279"/>
            <ac:spMk id="12" creationId="{84E754A3-8413-0BFA-FD16-390993ED5FD4}"/>
          </ac:spMkLst>
        </pc:spChg>
        <pc:spChg chg="add del">
          <ac:chgData name="Juliette Thijs" userId="f54c5793-7cb1-4f1f-b908-9f72889ee5d4" providerId="ADAL" clId="{B51B1E8B-C6B6-4A5F-9731-E40D4611EA86}" dt="2024-03-07T16:18:38.189" v="102" actId="478"/>
          <ac:spMkLst>
            <pc:docMk/>
            <pc:sldMk cId="2742847723" sldId="279"/>
            <ac:spMk id="13" creationId="{7543518C-F9F9-510B-1D4B-6DDA759F0CDF}"/>
          </ac:spMkLst>
        </pc:spChg>
        <pc:spChg chg="add mod">
          <ac:chgData name="Juliette Thijs" userId="f54c5793-7cb1-4f1f-b908-9f72889ee5d4" providerId="ADAL" clId="{B51B1E8B-C6B6-4A5F-9731-E40D4611EA86}" dt="2024-03-08T08:50:15.913" v="1609" actId="207"/>
          <ac:spMkLst>
            <pc:docMk/>
            <pc:sldMk cId="2742847723" sldId="279"/>
            <ac:spMk id="16" creationId="{6D1EA1C3-B173-08D9-66F3-69A7638792F7}"/>
          </ac:spMkLst>
        </pc:spChg>
        <pc:grpChg chg="add del mod ord">
          <ac:chgData name="Juliette Thijs" userId="f54c5793-7cb1-4f1f-b908-9f72889ee5d4" providerId="ADAL" clId="{B51B1E8B-C6B6-4A5F-9731-E40D4611EA86}" dt="2024-03-07T16:21:12.670" v="105" actId="478"/>
          <ac:grpSpMkLst>
            <pc:docMk/>
            <pc:sldMk cId="2742847723" sldId="279"/>
            <ac:grpSpMk id="3" creationId="{AEB89A05-7B5B-CED1-C128-5683066D40C8}"/>
          </ac:grpSpMkLst>
        </pc:grpChg>
        <pc:grpChg chg="del">
          <ac:chgData name="Juliette Thijs" userId="f54c5793-7cb1-4f1f-b908-9f72889ee5d4" providerId="ADAL" clId="{B51B1E8B-C6B6-4A5F-9731-E40D4611EA86}" dt="2024-03-07T16:16:27.095" v="93" actId="478"/>
          <ac:grpSpMkLst>
            <pc:docMk/>
            <pc:sldMk cId="2742847723" sldId="279"/>
            <ac:grpSpMk id="5" creationId="{4E82222C-F63F-8A56-0F33-D16B2E3039AA}"/>
          </ac:grpSpMkLst>
        </pc:grpChg>
        <pc:grpChg chg="add del mod">
          <ac:chgData name="Juliette Thijs" userId="f54c5793-7cb1-4f1f-b908-9f72889ee5d4" providerId="ADAL" clId="{B51B1E8B-C6B6-4A5F-9731-E40D4611EA86}" dt="2024-03-07T16:35:33.738" v="339" actId="14100"/>
          <ac:grpSpMkLst>
            <pc:docMk/>
            <pc:sldMk cId="2742847723" sldId="279"/>
            <ac:grpSpMk id="8" creationId="{80D0C152-4529-2024-ECF2-F6F849855E31}"/>
          </ac:grpSpMkLst>
        </pc:grpChg>
        <pc:picChg chg="add mod">
          <ac:chgData name="Juliette Thijs" userId="f54c5793-7cb1-4f1f-b908-9f72889ee5d4" providerId="ADAL" clId="{B51B1E8B-C6B6-4A5F-9731-E40D4611EA86}" dt="2024-03-08T08:50:09.852" v="1608" actId="1076"/>
          <ac:picMkLst>
            <pc:docMk/>
            <pc:sldMk cId="2742847723" sldId="279"/>
            <ac:picMk id="15" creationId="{B83BC577-D4DF-EBAC-A3F7-6E7C132C4B64}"/>
          </ac:picMkLst>
        </pc:picChg>
        <pc:picChg chg="add mod">
          <ac:chgData name="Juliette Thijs" userId="f54c5793-7cb1-4f1f-b908-9f72889ee5d4" providerId="ADAL" clId="{B51B1E8B-C6B6-4A5F-9731-E40D4611EA86}" dt="2024-03-08T08:49:57.993" v="1604" actId="14100"/>
          <ac:picMkLst>
            <pc:docMk/>
            <pc:sldMk cId="2742847723" sldId="279"/>
            <ac:picMk id="18" creationId="{F24D23E8-3ECC-F53C-387B-50154699C06D}"/>
          </ac:picMkLst>
        </pc:picChg>
      </pc:sldChg>
      <pc:sldChg chg="addSp delSp modSp new mod">
        <pc:chgData name="Juliette Thijs" userId="f54c5793-7cb1-4f1f-b908-9f72889ee5d4" providerId="ADAL" clId="{B51B1E8B-C6B6-4A5F-9731-E40D4611EA86}" dt="2024-03-07T17:22:04.352" v="1537" actId="20577"/>
        <pc:sldMkLst>
          <pc:docMk/>
          <pc:sldMk cId="3192927490" sldId="280"/>
        </pc:sldMkLst>
        <pc:spChg chg="mod">
          <ac:chgData name="Juliette Thijs" userId="f54c5793-7cb1-4f1f-b908-9f72889ee5d4" providerId="ADAL" clId="{B51B1E8B-C6B6-4A5F-9731-E40D4611EA86}" dt="2024-03-07T17:22:04.352" v="1537" actId="20577"/>
          <ac:spMkLst>
            <pc:docMk/>
            <pc:sldMk cId="3192927490" sldId="280"/>
            <ac:spMk id="3" creationId="{EF5BBC28-9978-CCDA-1EC7-553746CB958D}"/>
          </ac:spMkLst>
        </pc:spChg>
        <pc:spChg chg="mod">
          <ac:chgData name="Juliette Thijs" userId="f54c5793-7cb1-4f1f-b908-9f72889ee5d4" providerId="ADAL" clId="{B51B1E8B-C6B6-4A5F-9731-E40D4611EA86}" dt="2024-03-07T16:38:45.675" v="451"/>
          <ac:spMkLst>
            <pc:docMk/>
            <pc:sldMk cId="3192927490" sldId="280"/>
            <ac:spMk id="5" creationId="{D62E6469-7819-1619-65F5-FFDB87A0BC53}"/>
          </ac:spMkLst>
        </pc:spChg>
        <pc:spChg chg="add mod">
          <ac:chgData name="Juliette Thijs" userId="f54c5793-7cb1-4f1f-b908-9f72889ee5d4" providerId="ADAL" clId="{B51B1E8B-C6B6-4A5F-9731-E40D4611EA86}" dt="2024-03-07T17:01:51.595" v="1328" actId="1036"/>
          <ac:spMkLst>
            <pc:docMk/>
            <pc:sldMk cId="3192927490" sldId="280"/>
            <ac:spMk id="6" creationId="{983C29BB-06BD-EE12-BC26-48EBA7780D2D}"/>
          </ac:spMkLst>
        </pc:spChg>
        <pc:spChg chg="add mod">
          <ac:chgData name="Juliette Thijs" userId="f54c5793-7cb1-4f1f-b908-9f72889ee5d4" providerId="ADAL" clId="{B51B1E8B-C6B6-4A5F-9731-E40D4611EA86}" dt="2024-03-07T17:01:51.595" v="1328" actId="1036"/>
          <ac:spMkLst>
            <pc:docMk/>
            <pc:sldMk cId="3192927490" sldId="280"/>
            <ac:spMk id="7" creationId="{EFF6D696-9330-2317-7DAE-EEE811537498}"/>
          </ac:spMkLst>
        </pc:spChg>
        <pc:spChg chg="add mod">
          <ac:chgData name="Juliette Thijs" userId="f54c5793-7cb1-4f1f-b908-9f72889ee5d4" providerId="ADAL" clId="{B51B1E8B-C6B6-4A5F-9731-E40D4611EA86}" dt="2024-03-07T17:02:31.880" v="1330" actId="20577"/>
          <ac:spMkLst>
            <pc:docMk/>
            <pc:sldMk cId="3192927490" sldId="280"/>
            <ac:spMk id="8" creationId="{092D5484-FEFF-A30E-244C-25A5390D63BC}"/>
          </ac:spMkLst>
        </pc:spChg>
        <pc:spChg chg="add del mod">
          <ac:chgData name="Juliette Thijs" userId="f54c5793-7cb1-4f1f-b908-9f72889ee5d4" providerId="ADAL" clId="{B51B1E8B-C6B6-4A5F-9731-E40D4611EA86}" dt="2024-03-07T16:55:10.589" v="1051" actId="478"/>
          <ac:spMkLst>
            <pc:docMk/>
            <pc:sldMk cId="3192927490" sldId="280"/>
            <ac:spMk id="9" creationId="{74393E45-148D-370B-AD47-C8B9C8A6DC93}"/>
          </ac:spMkLst>
        </pc:spChg>
        <pc:spChg chg="add del">
          <ac:chgData name="Juliette Thijs" userId="f54c5793-7cb1-4f1f-b908-9f72889ee5d4" providerId="ADAL" clId="{B51B1E8B-C6B6-4A5F-9731-E40D4611EA86}" dt="2024-03-07T17:04:03.363" v="1392" actId="22"/>
          <ac:spMkLst>
            <pc:docMk/>
            <pc:sldMk cId="3192927490" sldId="280"/>
            <ac:spMk id="11" creationId="{50C410C4-E6EE-3E4F-AC7A-0E048776B2D1}"/>
          </ac:spMkLst>
        </pc:spChg>
        <pc:grpChg chg="add mod">
          <ac:chgData name="Juliette Thijs" userId="f54c5793-7cb1-4f1f-b908-9f72889ee5d4" providerId="ADAL" clId="{B51B1E8B-C6B6-4A5F-9731-E40D4611EA86}" dt="2024-03-07T17:01:51.595" v="1328" actId="1036"/>
          <ac:grpSpMkLst>
            <pc:docMk/>
            <pc:sldMk cId="3192927490" sldId="280"/>
            <ac:grpSpMk id="2" creationId="{FE0D379B-75C7-44B7-3482-C249112CFBD4}"/>
          </ac:grpSpMkLst>
        </pc:grpChg>
        <pc:grpChg chg="add mod">
          <ac:chgData name="Juliette Thijs" userId="f54c5793-7cb1-4f1f-b908-9f72889ee5d4" providerId="ADAL" clId="{B51B1E8B-C6B6-4A5F-9731-E40D4611EA86}" dt="2024-03-07T16:38:45.675" v="451"/>
          <ac:grpSpMkLst>
            <pc:docMk/>
            <pc:sldMk cId="3192927490" sldId="280"/>
            <ac:grpSpMk id="4" creationId="{A48181C4-046F-4B6E-B980-E9AED0FC3060}"/>
          </ac:grpSpMkLst>
        </pc:grpChg>
      </pc:sldChg>
      <pc:sldChg chg="modSp add mod setBg">
        <pc:chgData name="Juliette Thijs" userId="f54c5793-7cb1-4f1f-b908-9f72889ee5d4" providerId="ADAL" clId="{B51B1E8B-C6B6-4A5F-9731-E40D4611EA86}" dt="2024-03-07T17:03:00.830" v="1390" actId="1076"/>
        <pc:sldMkLst>
          <pc:docMk/>
          <pc:sldMk cId="3763920839" sldId="281"/>
        </pc:sldMkLst>
        <pc:spChg chg="mod">
          <ac:chgData name="Juliette Thijs" userId="f54c5793-7cb1-4f1f-b908-9f72889ee5d4" providerId="ADAL" clId="{B51B1E8B-C6B6-4A5F-9731-E40D4611EA86}" dt="2024-03-07T17:03:00.830" v="1390" actId="1076"/>
          <ac:spMkLst>
            <pc:docMk/>
            <pc:sldMk cId="3763920839" sldId="281"/>
            <ac:spMk id="11" creationId="{4DC0B6B2-E69C-533C-3C42-92969CA959AB}"/>
          </ac:spMkLst>
        </pc:spChg>
      </pc:sldChg>
      <pc:sldChg chg="new del">
        <pc:chgData name="Juliette Thijs" userId="f54c5793-7cb1-4f1f-b908-9f72889ee5d4" providerId="ADAL" clId="{B51B1E8B-C6B6-4A5F-9731-E40D4611EA86}" dt="2024-03-07T17:27:54.017" v="1559" actId="47"/>
        <pc:sldMkLst>
          <pc:docMk/>
          <pc:sldMk cId="3691240774" sldId="282"/>
        </pc:sldMkLst>
      </pc:sldChg>
      <pc:sldChg chg="modSp add mod ord">
        <pc:chgData name="Juliette Thijs" userId="f54c5793-7cb1-4f1f-b908-9f72889ee5d4" providerId="ADAL" clId="{B51B1E8B-C6B6-4A5F-9731-E40D4611EA86}" dt="2024-03-07T17:28:33.968" v="1581" actId="1076"/>
        <pc:sldMkLst>
          <pc:docMk/>
          <pc:sldMk cId="1903052704" sldId="283"/>
        </pc:sldMkLst>
        <pc:spChg chg="mod">
          <ac:chgData name="Juliette Thijs" userId="f54c5793-7cb1-4f1f-b908-9f72889ee5d4" providerId="ADAL" clId="{B51B1E8B-C6B6-4A5F-9731-E40D4611EA86}" dt="2024-03-07T17:28:33.968" v="1581" actId="1076"/>
          <ac:spMkLst>
            <pc:docMk/>
            <pc:sldMk cId="1903052704" sldId="283"/>
            <ac:spMk id="11" creationId="{AAB9417D-462A-0B2F-9EB4-EEB55B34B7FF}"/>
          </ac:spMkLst>
        </pc:spChg>
        <pc:grpChg chg="mod">
          <ac:chgData name="Juliette Thijs" userId="f54c5793-7cb1-4f1f-b908-9f72889ee5d4" providerId="ADAL" clId="{B51B1E8B-C6B6-4A5F-9731-E40D4611EA86}" dt="2024-03-07T17:28:18.734" v="1576" actId="14100"/>
          <ac:grpSpMkLst>
            <pc:docMk/>
            <pc:sldMk cId="1903052704" sldId="283"/>
            <ac:grpSpMk id="5" creationId="{61EC3FE4-138B-CBAE-048B-60C95AC53421}"/>
          </ac:grpSpMkLst>
        </pc:grpChg>
        <pc:grpChg chg="mod">
          <ac:chgData name="Juliette Thijs" userId="f54c5793-7cb1-4f1f-b908-9f72889ee5d4" providerId="ADAL" clId="{B51B1E8B-C6B6-4A5F-9731-E40D4611EA86}" dt="2024-03-07T17:28:31.041" v="1580" actId="14100"/>
          <ac:grpSpMkLst>
            <pc:docMk/>
            <pc:sldMk cId="1903052704" sldId="283"/>
            <ac:grpSpMk id="8" creationId="{2A6201BB-9CFE-F6DC-E156-F931CDD092B2}"/>
          </ac:grpSpMkLst>
        </pc:grpChg>
      </pc:sldChg>
      <pc:sldChg chg="addSp modSp new mod">
        <pc:chgData name="Juliette Thijs" userId="f54c5793-7cb1-4f1f-b908-9f72889ee5d4" providerId="ADAL" clId="{B51B1E8B-C6B6-4A5F-9731-E40D4611EA86}" dt="2024-03-08T09:22:32.293" v="1989" actId="20577"/>
        <pc:sldMkLst>
          <pc:docMk/>
          <pc:sldMk cId="510709964" sldId="284"/>
        </pc:sldMkLst>
        <pc:spChg chg="add mod">
          <ac:chgData name="Juliette Thijs" userId="f54c5793-7cb1-4f1f-b908-9f72889ee5d4" providerId="ADAL" clId="{B51B1E8B-C6B6-4A5F-9731-E40D4611EA86}" dt="2024-03-08T09:22:32.293" v="1989" actId="20577"/>
          <ac:spMkLst>
            <pc:docMk/>
            <pc:sldMk cId="510709964" sldId="284"/>
            <ac:spMk id="2" creationId="{1240F032-D842-06AC-97DD-5ED6CBAE2EB7}"/>
          </ac:spMkLst>
        </pc:spChg>
      </pc:sldChg>
      <pc:sldChg chg="addSp delSp modSp new mod">
        <pc:chgData name="Juliette Thijs" userId="f54c5793-7cb1-4f1f-b908-9f72889ee5d4" providerId="ADAL" clId="{B51B1E8B-C6B6-4A5F-9731-E40D4611EA86}" dt="2024-03-08T09:22:07.623" v="1949" actId="1076"/>
        <pc:sldMkLst>
          <pc:docMk/>
          <pc:sldMk cId="2872968693" sldId="285"/>
        </pc:sldMkLst>
        <pc:spChg chg="del mod">
          <ac:chgData name="Juliette Thijs" userId="f54c5793-7cb1-4f1f-b908-9f72889ee5d4" providerId="ADAL" clId="{B51B1E8B-C6B6-4A5F-9731-E40D4611EA86}" dt="2024-03-08T09:20:08.828" v="1678" actId="478"/>
          <ac:spMkLst>
            <pc:docMk/>
            <pc:sldMk cId="2872968693" sldId="285"/>
            <ac:spMk id="2" creationId="{46BE816D-A0A6-8C71-53DD-15A9327CA98A}"/>
          </ac:spMkLst>
        </pc:spChg>
        <pc:spChg chg="mod">
          <ac:chgData name="Juliette Thijs" userId="f54c5793-7cb1-4f1f-b908-9f72889ee5d4" providerId="ADAL" clId="{B51B1E8B-C6B6-4A5F-9731-E40D4611EA86}" dt="2024-03-08T09:19:57.156" v="1675" actId="20577"/>
          <ac:spMkLst>
            <pc:docMk/>
            <pc:sldMk cId="2872968693" sldId="285"/>
            <ac:spMk id="7" creationId="{1A015572-DC13-210E-72B9-3557603CF6CB}"/>
          </ac:spMkLst>
        </pc:spChg>
        <pc:spChg chg="mod">
          <ac:chgData name="Juliette Thijs" userId="f54c5793-7cb1-4f1f-b908-9f72889ee5d4" providerId="ADAL" clId="{B51B1E8B-C6B6-4A5F-9731-E40D4611EA86}" dt="2024-03-08T09:19:34.304" v="1670"/>
          <ac:spMkLst>
            <pc:docMk/>
            <pc:sldMk cId="2872968693" sldId="285"/>
            <ac:spMk id="8" creationId="{6186E926-4CAB-3A8D-744F-ADB99FFDDF0C}"/>
          </ac:spMkLst>
        </pc:spChg>
        <pc:spChg chg="add mod">
          <ac:chgData name="Juliette Thijs" userId="f54c5793-7cb1-4f1f-b908-9f72889ee5d4" providerId="ADAL" clId="{B51B1E8B-C6B6-4A5F-9731-E40D4611EA86}" dt="2024-03-08T09:22:07.623" v="1949" actId="1076"/>
          <ac:spMkLst>
            <pc:docMk/>
            <pc:sldMk cId="2872968693" sldId="285"/>
            <ac:spMk id="9" creationId="{7E5EA660-160A-5F88-7650-3259432DCAE9}"/>
          </ac:spMkLst>
        </pc:spChg>
        <pc:grpChg chg="add del mod">
          <ac:chgData name="Juliette Thijs" userId="f54c5793-7cb1-4f1f-b908-9f72889ee5d4" providerId="ADAL" clId="{B51B1E8B-C6B6-4A5F-9731-E40D4611EA86}" dt="2024-03-08T09:20:04.764" v="1676" actId="478"/>
          <ac:grpSpMkLst>
            <pc:docMk/>
            <pc:sldMk cId="2872968693" sldId="285"/>
            <ac:grpSpMk id="6" creationId="{B8EF1168-BABC-50E2-3B54-536748096239}"/>
          </ac:grpSpMkLst>
        </pc:grpChg>
        <pc:picChg chg="add mod modCrop">
          <ac:chgData name="Juliette Thijs" userId="f54c5793-7cb1-4f1f-b908-9f72889ee5d4" providerId="ADAL" clId="{B51B1E8B-C6B6-4A5F-9731-E40D4611EA86}" dt="2024-03-08T09:22:03.543" v="1948" actId="1076"/>
          <ac:picMkLst>
            <pc:docMk/>
            <pc:sldMk cId="2872968693" sldId="285"/>
            <ac:picMk id="5" creationId="{BFCB3059-F6F9-808A-207F-1839B4F5E210}"/>
          </ac:picMkLst>
        </pc:picChg>
      </pc:sldChg>
      <pc:sldChg chg="modSp add mod">
        <pc:chgData name="Juliette Thijs" userId="f54c5793-7cb1-4f1f-b908-9f72889ee5d4" providerId="ADAL" clId="{B51B1E8B-C6B6-4A5F-9731-E40D4611EA86}" dt="2024-03-08T09:43:29.854" v="2037" actId="20577"/>
        <pc:sldMkLst>
          <pc:docMk/>
          <pc:sldMk cId="1221964919" sldId="286"/>
        </pc:sldMkLst>
        <pc:spChg chg="mod">
          <ac:chgData name="Juliette Thijs" userId="f54c5793-7cb1-4f1f-b908-9f72889ee5d4" providerId="ADAL" clId="{B51B1E8B-C6B6-4A5F-9731-E40D4611EA86}" dt="2024-03-08T09:43:29.854" v="2037" actId="20577"/>
          <ac:spMkLst>
            <pc:docMk/>
            <pc:sldMk cId="1221964919" sldId="286"/>
            <ac:spMk id="11" creationId="{D106E7DE-2472-6C5F-BC50-EB1CED708D35}"/>
          </ac:spMkLst>
        </pc:spChg>
      </pc:sldChg>
      <pc:sldChg chg="addSp delSp add mod ord">
        <pc:chgData name="Juliette Thijs" userId="f54c5793-7cb1-4f1f-b908-9f72889ee5d4" providerId="ADAL" clId="{B51B1E8B-C6B6-4A5F-9731-E40D4611EA86}" dt="2024-03-08T09:46:06.918" v="2045" actId="478"/>
        <pc:sldMkLst>
          <pc:docMk/>
          <pc:sldMk cId="1515485795" sldId="287"/>
        </pc:sldMkLst>
        <pc:spChg chg="del">
          <ac:chgData name="Juliette Thijs" userId="f54c5793-7cb1-4f1f-b908-9f72889ee5d4" providerId="ADAL" clId="{B51B1E8B-C6B6-4A5F-9731-E40D4611EA86}" dt="2024-03-08T09:46:06.918" v="2045" actId="478"/>
          <ac:spMkLst>
            <pc:docMk/>
            <pc:sldMk cId="1515485795" sldId="287"/>
            <ac:spMk id="11" creationId="{4DC700AA-DB7E-9932-6719-57AD9DD13ABA}"/>
          </ac:spMkLst>
        </pc:spChg>
        <pc:grpChg chg="add del">
          <ac:chgData name="Juliette Thijs" userId="f54c5793-7cb1-4f1f-b908-9f72889ee5d4" providerId="ADAL" clId="{B51B1E8B-C6B6-4A5F-9731-E40D4611EA86}" dt="2024-03-08T09:46:04.927" v="2044" actId="478"/>
          <ac:grpSpMkLst>
            <pc:docMk/>
            <pc:sldMk cId="1515485795" sldId="287"/>
            <ac:grpSpMk id="5" creationId="{99AE2902-1854-9784-0B7A-FB3565B5B037}"/>
          </ac:grpSpMkLst>
        </pc:grpChg>
        <pc:grpChg chg="del">
          <ac:chgData name="Juliette Thijs" userId="f54c5793-7cb1-4f1f-b908-9f72889ee5d4" providerId="ADAL" clId="{B51B1E8B-C6B6-4A5F-9731-E40D4611EA86}" dt="2024-03-08T09:46:00.279" v="2042" actId="478"/>
          <ac:grpSpMkLst>
            <pc:docMk/>
            <pc:sldMk cId="1515485795" sldId="287"/>
            <ac:grpSpMk id="8" creationId="{2F72F4C8-BCD9-53D1-15A9-601AC332A516}"/>
          </ac:grpSpMkLst>
        </pc:grpChg>
      </pc:sldChg>
    </pc:docChg>
  </pc:docChgLst>
  <pc:docChgLst>
    <pc:chgData name="Pedro Gomes" userId="b6e458ef-f233-46b2-82d1-8c393d404aa8" providerId="ADAL" clId="{A27E9BED-72C7-4EA1-A298-DC2C0538EB7C}"/>
    <pc:docChg chg="undo custSel modSld">
      <pc:chgData name="Pedro Gomes" userId="b6e458ef-f233-46b2-82d1-8c393d404aa8" providerId="ADAL" clId="{A27E9BED-72C7-4EA1-A298-DC2C0538EB7C}" dt="2024-03-08T08:31:15.792" v="630" actId="14100"/>
      <pc:docMkLst>
        <pc:docMk/>
      </pc:docMkLst>
      <pc:sldChg chg="addSp delSp modSp mod">
        <pc:chgData name="Pedro Gomes" userId="b6e458ef-f233-46b2-82d1-8c393d404aa8" providerId="ADAL" clId="{A27E9BED-72C7-4EA1-A298-DC2C0538EB7C}" dt="2024-03-07T11:20:56.707" v="497" actId="20577"/>
        <pc:sldMkLst>
          <pc:docMk/>
          <pc:sldMk cId="0" sldId="256"/>
        </pc:sldMkLst>
        <pc:spChg chg="mod">
          <ac:chgData name="Pedro Gomes" userId="b6e458ef-f233-46b2-82d1-8c393d404aa8" providerId="ADAL" clId="{A27E9BED-72C7-4EA1-A298-DC2C0538EB7C}" dt="2024-03-07T11:20:56.707" v="497" actId="20577"/>
          <ac:spMkLst>
            <pc:docMk/>
            <pc:sldMk cId="0" sldId="256"/>
            <ac:spMk id="29" creationId="{812C47D3-5F97-47DF-8B11-58A4D624300D}"/>
          </ac:spMkLst>
        </pc:spChg>
        <pc:spChg chg="add del">
          <ac:chgData name="Pedro Gomes" userId="b6e458ef-f233-46b2-82d1-8c393d404aa8" providerId="ADAL" clId="{A27E9BED-72C7-4EA1-A298-DC2C0538EB7C}" dt="2024-03-07T10:39:04.799" v="425" actId="478"/>
          <ac:spMkLst>
            <pc:docMk/>
            <pc:sldMk cId="0" sldId="256"/>
            <ac:spMk id="30" creationId="{F7EEF28B-9577-2725-DF82-05BFD4179A5C}"/>
          </ac:spMkLst>
        </pc:spChg>
        <pc:spChg chg="add del">
          <ac:chgData name="Pedro Gomes" userId="b6e458ef-f233-46b2-82d1-8c393d404aa8" providerId="ADAL" clId="{A27E9BED-72C7-4EA1-A298-DC2C0538EB7C}" dt="2024-03-07T10:39:09.952" v="427" actId="11529"/>
          <ac:spMkLst>
            <pc:docMk/>
            <pc:sldMk cId="0" sldId="256"/>
            <ac:spMk id="31" creationId="{29538107-1A1D-CE73-88A2-D098E08E6541}"/>
          </ac:spMkLst>
        </pc:spChg>
        <pc:picChg chg="mod">
          <ac:chgData name="Pedro Gomes" userId="b6e458ef-f233-46b2-82d1-8c393d404aa8" providerId="ADAL" clId="{A27E9BED-72C7-4EA1-A298-DC2C0538EB7C}" dt="2024-03-07T10:20:06.396" v="297" actId="29295"/>
          <ac:picMkLst>
            <pc:docMk/>
            <pc:sldMk cId="0" sldId="256"/>
            <ac:picMk id="17" creationId="{83E75A14-CF2A-E437-6559-E71A703922DA}"/>
          </ac:picMkLst>
        </pc:picChg>
      </pc:sldChg>
      <pc:sldChg chg="modSp mod modTransition modAnim">
        <pc:chgData name="Pedro Gomes" userId="b6e458ef-f233-46b2-82d1-8c393d404aa8" providerId="ADAL" clId="{A27E9BED-72C7-4EA1-A298-DC2C0538EB7C}" dt="2024-03-08T08:31:15.792" v="630" actId="14100"/>
        <pc:sldMkLst>
          <pc:docMk/>
          <pc:sldMk cId="0" sldId="257"/>
        </pc:sldMkLst>
        <pc:spChg chg="mod">
          <ac:chgData name="Pedro Gomes" userId="b6e458ef-f233-46b2-82d1-8c393d404aa8" providerId="ADAL" clId="{A27E9BED-72C7-4EA1-A298-DC2C0538EB7C}" dt="2024-03-07T11:23:05.160" v="509" actId="113"/>
          <ac:spMkLst>
            <pc:docMk/>
            <pc:sldMk cId="0" sldId="257"/>
            <ac:spMk id="20" creationId="{00000000-0000-0000-0000-000000000000}"/>
          </ac:spMkLst>
        </pc:spChg>
        <pc:spChg chg="mod">
          <ac:chgData name="Pedro Gomes" userId="b6e458ef-f233-46b2-82d1-8c393d404aa8" providerId="ADAL" clId="{A27E9BED-72C7-4EA1-A298-DC2C0538EB7C}" dt="2024-03-07T11:23:10.831" v="511" actId="113"/>
          <ac:spMkLst>
            <pc:docMk/>
            <pc:sldMk cId="0" sldId="257"/>
            <ac:spMk id="21" creationId="{00000000-0000-0000-0000-000000000000}"/>
          </ac:spMkLst>
        </pc:spChg>
        <pc:spChg chg="mod">
          <ac:chgData name="Pedro Gomes" userId="b6e458ef-f233-46b2-82d1-8c393d404aa8" providerId="ADAL" clId="{A27E9BED-72C7-4EA1-A298-DC2C0538EB7C}" dt="2024-03-07T11:23:07.972" v="510" actId="113"/>
          <ac:spMkLst>
            <pc:docMk/>
            <pc:sldMk cId="0" sldId="257"/>
            <ac:spMk id="23" creationId="{00000000-0000-0000-0000-000000000000}"/>
          </ac:spMkLst>
        </pc:spChg>
        <pc:spChg chg="mod">
          <ac:chgData name="Pedro Gomes" userId="b6e458ef-f233-46b2-82d1-8c393d404aa8" providerId="ADAL" clId="{A27E9BED-72C7-4EA1-A298-DC2C0538EB7C}" dt="2024-03-07T11:23:52.373" v="519" actId="20577"/>
          <ac:spMkLst>
            <pc:docMk/>
            <pc:sldMk cId="0" sldId="257"/>
            <ac:spMk id="24" creationId="{00000000-0000-0000-0000-000000000000}"/>
          </ac:spMkLst>
        </pc:spChg>
        <pc:spChg chg="mod">
          <ac:chgData name="Pedro Gomes" userId="b6e458ef-f233-46b2-82d1-8c393d404aa8" providerId="ADAL" clId="{A27E9BED-72C7-4EA1-A298-DC2C0538EB7C}" dt="2024-03-07T11:23:13.943" v="512" actId="113"/>
          <ac:spMkLst>
            <pc:docMk/>
            <pc:sldMk cId="0" sldId="257"/>
            <ac:spMk id="25" creationId="{00000000-0000-0000-0000-000000000000}"/>
          </ac:spMkLst>
        </pc:spChg>
        <pc:grpChg chg="mod">
          <ac:chgData name="Pedro Gomes" userId="b6e458ef-f233-46b2-82d1-8c393d404aa8" providerId="ADAL" clId="{A27E9BED-72C7-4EA1-A298-DC2C0538EB7C}" dt="2024-03-08T08:31:15.792" v="630" actId="14100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Pedro Gomes" userId="b6e458ef-f233-46b2-82d1-8c393d404aa8" providerId="ADAL" clId="{A27E9BED-72C7-4EA1-A298-DC2C0538EB7C}" dt="2024-03-07T09:58:24.646" v="130" actId="1076"/>
          <ac:grpSpMkLst>
            <pc:docMk/>
            <pc:sldMk cId="0" sldId="257"/>
            <ac:grpSpMk id="5" creationId="{00000000-0000-0000-0000-000000000000}"/>
          </ac:grpSpMkLst>
        </pc:grpChg>
      </pc:sldChg>
      <pc:sldChg chg="modSp mod modTransition">
        <pc:chgData name="Pedro Gomes" userId="b6e458ef-f233-46b2-82d1-8c393d404aa8" providerId="ADAL" clId="{A27E9BED-72C7-4EA1-A298-DC2C0538EB7C}" dt="2024-03-08T08:22:00.906" v="616" actId="20577"/>
        <pc:sldMkLst>
          <pc:docMk/>
          <pc:sldMk cId="0" sldId="258"/>
        </pc:sldMkLst>
        <pc:spChg chg="mod">
          <ac:chgData name="Pedro Gomes" userId="b6e458ef-f233-46b2-82d1-8c393d404aa8" providerId="ADAL" clId="{A27E9BED-72C7-4EA1-A298-DC2C0538EB7C}" dt="2024-03-08T08:22:00.906" v="616" actId="20577"/>
          <ac:spMkLst>
            <pc:docMk/>
            <pc:sldMk cId="0" sldId="258"/>
            <ac:spMk id="11" creationId="{00000000-0000-0000-0000-000000000000}"/>
          </ac:spMkLst>
        </pc:spChg>
      </pc:sldChg>
      <pc:sldChg chg="addSp delSp modSp mod setBg">
        <pc:chgData name="Pedro Gomes" userId="b6e458ef-f233-46b2-82d1-8c393d404aa8" providerId="ADAL" clId="{A27E9BED-72C7-4EA1-A298-DC2C0538EB7C}" dt="2024-03-07T10:24:51.320" v="338" actId="113"/>
        <pc:sldMkLst>
          <pc:docMk/>
          <pc:sldMk cId="0" sldId="259"/>
        </pc:sldMkLst>
        <pc:spChg chg="mod">
          <ac:chgData name="Pedro Gomes" userId="b6e458ef-f233-46b2-82d1-8c393d404aa8" providerId="ADAL" clId="{A27E9BED-72C7-4EA1-A298-DC2C0538EB7C}" dt="2024-03-07T10:24:51.320" v="338" actId="113"/>
          <ac:spMkLst>
            <pc:docMk/>
            <pc:sldMk cId="0" sldId="259"/>
            <ac:spMk id="7" creationId="{00000000-0000-0000-0000-000000000000}"/>
          </ac:spMkLst>
        </pc:spChg>
        <pc:spChg chg="del">
          <ac:chgData name="Pedro Gomes" userId="b6e458ef-f233-46b2-82d1-8c393d404aa8" providerId="ADAL" clId="{A27E9BED-72C7-4EA1-A298-DC2C0538EB7C}" dt="2024-03-07T10:03:43.810" v="177" actId="478"/>
          <ac:spMkLst>
            <pc:docMk/>
            <pc:sldMk cId="0" sldId="259"/>
            <ac:spMk id="11" creationId="{00000000-0000-0000-0000-000000000000}"/>
          </ac:spMkLst>
        </pc:spChg>
        <pc:spChg chg="add mod">
          <ac:chgData name="Pedro Gomes" userId="b6e458ef-f233-46b2-82d1-8c393d404aa8" providerId="ADAL" clId="{A27E9BED-72C7-4EA1-A298-DC2C0538EB7C}" dt="2024-03-07T10:16:38.100" v="254" actId="948"/>
          <ac:spMkLst>
            <pc:docMk/>
            <pc:sldMk cId="0" sldId="259"/>
            <ac:spMk id="15" creationId="{C1BC2A46-1E06-334A-05B3-FA5ACE9CBC87}"/>
          </ac:spMkLst>
        </pc:spChg>
        <pc:grpChg chg="del">
          <ac:chgData name="Pedro Gomes" userId="b6e458ef-f233-46b2-82d1-8c393d404aa8" providerId="ADAL" clId="{A27E9BED-72C7-4EA1-A298-DC2C0538EB7C}" dt="2024-03-07T10:03:41.140" v="176" actId="478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Pedro Gomes" userId="b6e458ef-f233-46b2-82d1-8c393d404aa8" providerId="ADAL" clId="{A27E9BED-72C7-4EA1-A298-DC2C0538EB7C}" dt="2024-03-07T10:06:29.561" v="186" actId="478"/>
          <ac:grpSpMkLst>
            <pc:docMk/>
            <pc:sldMk cId="0" sldId="259"/>
            <ac:grpSpMk id="4" creationId="{00000000-0000-0000-0000-000000000000}"/>
          </ac:grpSpMkLst>
        </pc:grpChg>
        <pc:grpChg chg="del">
          <ac:chgData name="Pedro Gomes" userId="b6e458ef-f233-46b2-82d1-8c393d404aa8" providerId="ADAL" clId="{A27E9BED-72C7-4EA1-A298-DC2C0538EB7C}" dt="2024-03-07T10:03:29.455" v="173" actId="478"/>
          <ac:grpSpMkLst>
            <pc:docMk/>
            <pc:sldMk cId="0" sldId="259"/>
            <ac:grpSpMk id="8" creationId="{00000000-0000-0000-0000-000000000000}"/>
          </ac:grpSpMkLst>
        </pc:grpChg>
        <pc:picChg chg="add del mod">
          <ac:chgData name="Pedro Gomes" userId="b6e458ef-f233-46b2-82d1-8c393d404aa8" providerId="ADAL" clId="{A27E9BED-72C7-4EA1-A298-DC2C0538EB7C}" dt="2024-03-07T10:03:40.201" v="175" actId="478"/>
          <ac:picMkLst>
            <pc:docMk/>
            <pc:sldMk cId="0" sldId="259"/>
            <ac:picMk id="12" creationId="{CE40BA2C-5FC4-0D72-4727-F9886C7F74C9}"/>
          </ac:picMkLst>
        </pc:picChg>
        <pc:picChg chg="add mod ord">
          <ac:chgData name="Pedro Gomes" userId="b6e458ef-f233-46b2-82d1-8c393d404aa8" providerId="ADAL" clId="{A27E9BED-72C7-4EA1-A298-DC2C0538EB7C}" dt="2024-03-07T10:08:19.803" v="212" actId="1076"/>
          <ac:picMkLst>
            <pc:docMk/>
            <pc:sldMk cId="0" sldId="259"/>
            <ac:picMk id="14" creationId="{18ED89A6-D826-4D21-5EE4-585A6755045B}"/>
          </ac:picMkLst>
        </pc:picChg>
      </pc:sldChg>
      <pc:sldChg chg="addSp delSp modSp mod setBg">
        <pc:chgData name="Pedro Gomes" userId="b6e458ef-f233-46b2-82d1-8c393d404aa8" providerId="ADAL" clId="{A27E9BED-72C7-4EA1-A298-DC2C0538EB7C}" dt="2024-03-07T13:53:30.665" v="612" actId="14100"/>
        <pc:sldMkLst>
          <pc:docMk/>
          <pc:sldMk cId="0" sldId="260"/>
        </pc:sldMkLst>
        <pc:spChg chg="del topLvl">
          <ac:chgData name="Pedro Gomes" userId="b6e458ef-f233-46b2-82d1-8c393d404aa8" providerId="ADAL" clId="{A27E9BED-72C7-4EA1-A298-DC2C0538EB7C}" dt="2024-03-07T10:23:36.897" v="322" actId="478"/>
          <ac:spMkLst>
            <pc:docMk/>
            <pc:sldMk cId="0" sldId="260"/>
            <ac:spMk id="5" creationId="{00000000-0000-0000-0000-000000000000}"/>
          </ac:spMkLst>
        </pc:spChg>
        <pc:spChg chg="topLvl">
          <ac:chgData name="Pedro Gomes" userId="b6e458ef-f233-46b2-82d1-8c393d404aa8" providerId="ADAL" clId="{A27E9BED-72C7-4EA1-A298-DC2C0538EB7C}" dt="2024-03-07T10:23:36.897" v="322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Pedro Gomes" userId="b6e458ef-f233-46b2-82d1-8c393d404aa8" providerId="ADAL" clId="{A27E9BED-72C7-4EA1-A298-DC2C0538EB7C}" dt="2024-03-07T11:32:10.769" v="539" actId="1076"/>
          <ac:spMkLst>
            <pc:docMk/>
            <pc:sldMk cId="0" sldId="260"/>
            <ac:spMk id="7" creationId="{00000000-0000-0000-0000-000000000000}"/>
          </ac:spMkLst>
        </pc:spChg>
        <pc:spChg chg="del">
          <ac:chgData name="Pedro Gomes" userId="b6e458ef-f233-46b2-82d1-8c393d404aa8" providerId="ADAL" clId="{A27E9BED-72C7-4EA1-A298-DC2C0538EB7C}" dt="2024-03-07T10:10:44.342" v="226" actId="478"/>
          <ac:spMkLst>
            <pc:docMk/>
            <pc:sldMk cId="0" sldId="260"/>
            <ac:spMk id="11" creationId="{00000000-0000-0000-0000-000000000000}"/>
          </ac:spMkLst>
        </pc:spChg>
        <pc:spChg chg="add del mod">
          <ac:chgData name="Pedro Gomes" userId="b6e458ef-f233-46b2-82d1-8c393d404aa8" providerId="ADAL" clId="{A27E9BED-72C7-4EA1-A298-DC2C0538EB7C}" dt="2024-03-07T11:31:20.341" v="527" actId="478"/>
          <ac:spMkLst>
            <pc:docMk/>
            <pc:sldMk cId="0" sldId="260"/>
            <ac:spMk id="12" creationId="{DA141976-5575-2F51-6121-88FB87A15432}"/>
          </ac:spMkLst>
        </pc:spChg>
        <pc:spChg chg="add del mod">
          <ac:chgData name="Pedro Gomes" userId="b6e458ef-f233-46b2-82d1-8c393d404aa8" providerId="ADAL" clId="{A27E9BED-72C7-4EA1-A298-DC2C0538EB7C}" dt="2024-03-07T11:31:21.091" v="528" actId="478"/>
          <ac:spMkLst>
            <pc:docMk/>
            <pc:sldMk cId="0" sldId="260"/>
            <ac:spMk id="15" creationId="{FC64B6DE-8B4C-E529-5F93-0436EB1BEEEC}"/>
          </ac:spMkLst>
        </pc:spChg>
        <pc:spChg chg="add del mod">
          <ac:chgData name="Pedro Gomes" userId="b6e458ef-f233-46b2-82d1-8c393d404aa8" providerId="ADAL" clId="{A27E9BED-72C7-4EA1-A298-DC2C0538EB7C}" dt="2024-03-07T11:31:21.563" v="529" actId="478"/>
          <ac:spMkLst>
            <pc:docMk/>
            <pc:sldMk cId="0" sldId="260"/>
            <ac:spMk id="16" creationId="{8C069992-8BD0-EDF8-CE5A-A7F61C7AFE40}"/>
          </ac:spMkLst>
        </pc:spChg>
        <pc:spChg chg="add del">
          <ac:chgData name="Pedro Gomes" userId="b6e458ef-f233-46b2-82d1-8c393d404aa8" providerId="ADAL" clId="{A27E9BED-72C7-4EA1-A298-DC2C0538EB7C}" dt="2024-03-07T10:22:04.569" v="308" actId="22"/>
          <ac:spMkLst>
            <pc:docMk/>
            <pc:sldMk cId="0" sldId="260"/>
            <ac:spMk id="16" creationId="{B7E38128-D11E-62A8-D17E-4F1ECAE995CD}"/>
          </ac:spMkLst>
        </pc:spChg>
        <pc:spChg chg="add del mod">
          <ac:chgData name="Pedro Gomes" userId="b6e458ef-f233-46b2-82d1-8c393d404aa8" providerId="ADAL" clId="{A27E9BED-72C7-4EA1-A298-DC2C0538EB7C}" dt="2024-03-07T11:31:22.002" v="530" actId="478"/>
          <ac:spMkLst>
            <pc:docMk/>
            <pc:sldMk cId="0" sldId="260"/>
            <ac:spMk id="17" creationId="{86534446-3B12-6151-F272-952ABFF69AEA}"/>
          </ac:spMkLst>
        </pc:spChg>
        <pc:spChg chg="add mod">
          <ac:chgData name="Pedro Gomes" userId="b6e458ef-f233-46b2-82d1-8c393d404aa8" providerId="ADAL" clId="{A27E9BED-72C7-4EA1-A298-DC2C0538EB7C}" dt="2024-03-07T13:53:07.713" v="610" actId="20577"/>
          <ac:spMkLst>
            <pc:docMk/>
            <pc:sldMk cId="0" sldId="260"/>
            <ac:spMk id="20" creationId="{6DFB6A0D-75EF-3B74-ABDD-A502983476C5}"/>
          </ac:spMkLst>
        </pc:spChg>
        <pc:spChg chg="add mod">
          <ac:chgData name="Pedro Gomes" userId="b6e458ef-f233-46b2-82d1-8c393d404aa8" providerId="ADAL" clId="{A27E9BED-72C7-4EA1-A298-DC2C0538EB7C}" dt="2024-03-07T12:54:58.091" v="573" actId="14100"/>
          <ac:spMkLst>
            <pc:docMk/>
            <pc:sldMk cId="0" sldId="260"/>
            <ac:spMk id="23" creationId="{1B018DC6-A1D5-4238-6816-D702B68215DE}"/>
          </ac:spMkLst>
        </pc:spChg>
        <pc:spChg chg="add del">
          <ac:chgData name="Pedro Gomes" userId="b6e458ef-f233-46b2-82d1-8c393d404aa8" providerId="ADAL" clId="{A27E9BED-72C7-4EA1-A298-DC2C0538EB7C}" dt="2024-03-07T12:58:40.268" v="587" actId="22"/>
          <ac:spMkLst>
            <pc:docMk/>
            <pc:sldMk cId="0" sldId="260"/>
            <ac:spMk id="25" creationId="{6C5EDB13-82E6-1796-8FA9-0DD2DE440F2C}"/>
          </ac:spMkLst>
        </pc:spChg>
        <pc:spChg chg="add mod">
          <ac:chgData name="Pedro Gomes" userId="b6e458ef-f233-46b2-82d1-8c393d404aa8" providerId="ADAL" clId="{A27E9BED-72C7-4EA1-A298-DC2C0538EB7C}" dt="2024-03-07T13:53:30.665" v="612" actId="14100"/>
          <ac:spMkLst>
            <pc:docMk/>
            <pc:sldMk cId="0" sldId="260"/>
            <ac:spMk id="27" creationId="{ABF3F174-A1F3-4784-FC40-A772B77A46E8}"/>
          </ac:spMkLst>
        </pc:spChg>
        <pc:grpChg chg="del">
          <ac:chgData name="Pedro Gomes" userId="b6e458ef-f233-46b2-82d1-8c393d404aa8" providerId="ADAL" clId="{A27E9BED-72C7-4EA1-A298-DC2C0538EB7C}" dt="2024-03-07T10:18:20.588" v="278" actId="478"/>
          <ac:grpSpMkLst>
            <pc:docMk/>
            <pc:sldMk cId="0" sldId="260"/>
            <ac:grpSpMk id="2" creationId="{00000000-0000-0000-0000-000000000000}"/>
          </ac:grpSpMkLst>
        </pc:grpChg>
        <pc:grpChg chg="del">
          <ac:chgData name="Pedro Gomes" userId="b6e458ef-f233-46b2-82d1-8c393d404aa8" providerId="ADAL" clId="{A27E9BED-72C7-4EA1-A298-DC2C0538EB7C}" dt="2024-03-07T10:23:36.897" v="322" actId="478"/>
          <ac:grpSpMkLst>
            <pc:docMk/>
            <pc:sldMk cId="0" sldId="260"/>
            <ac:grpSpMk id="4" creationId="{00000000-0000-0000-0000-000000000000}"/>
          </ac:grpSpMkLst>
        </pc:grpChg>
        <pc:grpChg chg="del">
          <ac:chgData name="Pedro Gomes" userId="b6e458ef-f233-46b2-82d1-8c393d404aa8" providerId="ADAL" clId="{A27E9BED-72C7-4EA1-A298-DC2C0538EB7C}" dt="2024-03-07T10:10:44.940" v="227" actId="478"/>
          <ac:grpSpMkLst>
            <pc:docMk/>
            <pc:sldMk cId="0" sldId="260"/>
            <ac:grpSpMk id="8" creationId="{00000000-0000-0000-0000-000000000000}"/>
          </ac:grpSpMkLst>
        </pc:grpChg>
        <pc:picChg chg="add mod">
          <ac:chgData name="Pedro Gomes" userId="b6e458ef-f233-46b2-82d1-8c393d404aa8" providerId="ADAL" clId="{A27E9BED-72C7-4EA1-A298-DC2C0538EB7C}" dt="2024-03-07T12:58:52.646" v="590" actId="1076"/>
          <ac:picMkLst>
            <pc:docMk/>
            <pc:sldMk cId="0" sldId="260"/>
            <ac:picMk id="3" creationId="{0B8F12C0-08A1-37CF-818B-2E77096C144C}"/>
          </ac:picMkLst>
        </pc:picChg>
        <pc:picChg chg="add mod">
          <ac:chgData name="Pedro Gomes" userId="b6e458ef-f233-46b2-82d1-8c393d404aa8" providerId="ADAL" clId="{A27E9BED-72C7-4EA1-A298-DC2C0538EB7C}" dt="2024-03-07T12:58:54.548" v="591" actId="1076"/>
          <ac:picMkLst>
            <pc:docMk/>
            <pc:sldMk cId="0" sldId="260"/>
            <ac:picMk id="5" creationId="{5CEB5F8E-600C-8E3A-7E65-96EB73FBD4B3}"/>
          </ac:picMkLst>
        </pc:picChg>
        <pc:picChg chg="add mod">
          <ac:chgData name="Pedro Gomes" userId="b6e458ef-f233-46b2-82d1-8c393d404aa8" providerId="ADAL" clId="{A27E9BED-72C7-4EA1-A298-DC2C0538EB7C}" dt="2024-03-07T11:32:18.004" v="540" actId="1440"/>
          <ac:picMkLst>
            <pc:docMk/>
            <pc:sldMk cId="0" sldId="260"/>
            <ac:picMk id="8" creationId="{F3063AC2-C152-0EEB-BF4A-E640AEAA97D5}"/>
          </ac:picMkLst>
        </pc:picChg>
        <pc:picChg chg="add mod ord">
          <ac:chgData name="Pedro Gomes" userId="b6e458ef-f233-46b2-82d1-8c393d404aa8" providerId="ADAL" clId="{A27E9BED-72C7-4EA1-A298-DC2C0538EB7C}" dt="2024-03-07T12:54:53.959" v="572" actId="1036"/>
          <ac:picMkLst>
            <pc:docMk/>
            <pc:sldMk cId="0" sldId="260"/>
            <ac:picMk id="9" creationId="{97F57C67-F1D1-21E6-1914-10A0FFC10017}"/>
          </ac:picMkLst>
        </pc:picChg>
        <pc:picChg chg="add mod">
          <ac:chgData name="Pedro Gomes" userId="b6e458ef-f233-46b2-82d1-8c393d404aa8" providerId="ADAL" clId="{A27E9BED-72C7-4EA1-A298-DC2C0538EB7C}" dt="2024-03-07T11:32:21.687" v="541" actId="1440"/>
          <ac:picMkLst>
            <pc:docMk/>
            <pc:sldMk cId="0" sldId="260"/>
            <ac:picMk id="10" creationId="{CB502E3C-7509-5F64-2DFF-92ACA99D67F2}"/>
          </ac:picMkLst>
        </pc:picChg>
        <pc:picChg chg="add mod ord">
          <ac:chgData name="Pedro Gomes" userId="b6e458ef-f233-46b2-82d1-8c393d404aa8" providerId="ADAL" clId="{A27E9BED-72C7-4EA1-A298-DC2C0538EB7C}" dt="2024-03-07T12:54:53.959" v="572" actId="1036"/>
          <ac:picMkLst>
            <pc:docMk/>
            <pc:sldMk cId="0" sldId="260"/>
            <ac:picMk id="11" creationId="{19FF862F-5888-90E1-D1D1-21003992CC94}"/>
          </ac:picMkLst>
        </pc:picChg>
        <pc:picChg chg="add mod ord modCrop">
          <ac:chgData name="Pedro Gomes" userId="b6e458ef-f233-46b2-82d1-8c393d404aa8" providerId="ADAL" clId="{A27E9BED-72C7-4EA1-A298-DC2C0538EB7C}" dt="2024-03-07T11:33:00.888" v="547" actId="1076"/>
          <ac:picMkLst>
            <pc:docMk/>
            <pc:sldMk cId="0" sldId="260"/>
            <ac:picMk id="13" creationId="{5A22CF3D-B5E0-6AA2-ECDA-7EAEA01F61AE}"/>
          </ac:picMkLst>
        </pc:picChg>
        <pc:picChg chg="add del mod">
          <ac:chgData name="Pedro Gomes" userId="b6e458ef-f233-46b2-82d1-8c393d404aa8" providerId="ADAL" clId="{A27E9BED-72C7-4EA1-A298-DC2C0538EB7C}" dt="2024-03-07T11:16:29.059" v="428" actId="478"/>
          <ac:picMkLst>
            <pc:docMk/>
            <pc:sldMk cId="0" sldId="260"/>
            <ac:picMk id="14" creationId="{B353D354-EAF3-9708-AACE-6FCF3A0FE4F9}"/>
          </ac:picMkLst>
        </pc:picChg>
        <pc:picChg chg="add del mod">
          <ac:chgData name="Pedro Gomes" userId="b6e458ef-f233-46b2-82d1-8c393d404aa8" providerId="ADAL" clId="{A27E9BED-72C7-4EA1-A298-DC2C0538EB7C}" dt="2024-03-07T11:16:39.615" v="430" actId="478"/>
          <ac:picMkLst>
            <pc:docMk/>
            <pc:sldMk cId="0" sldId="260"/>
            <ac:picMk id="18" creationId="{CE894C65-5A0C-D180-9778-BE69E65B8A62}"/>
          </ac:picMkLst>
        </pc:picChg>
        <pc:picChg chg="add mod ord">
          <ac:chgData name="Pedro Gomes" userId="b6e458ef-f233-46b2-82d1-8c393d404aa8" providerId="ADAL" clId="{A27E9BED-72C7-4EA1-A298-DC2C0538EB7C}" dt="2024-03-07T12:54:53.959" v="572" actId="1036"/>
          <ac:picMkLst>
            <pc:docMk/>
            <pc:sldMk cId="0" sldId="260"/>
            <ac:picMk id="19" creationId="{012150C0-0935-FE5F-9823-9904583532A4}"/>
          </ac:picMkLst>
        </pc:picChg>
        <pc:picChg chg="add mod ord">
          <ac:chgData name="Pedro Gomes" userId="b6e458ef-f233-46b2-82d1-8c393d404aa8" providerId="ADAL" clId="{A27E9BED-72C7-4EA1-A298-DC2C0538EB7C}" dt="2024-03-07T12:54:53.959" v="572" actId="1036"/>
          <ac:picMkLst>
            <pc:docMk/>
            <pc:sldMk cId="0" sldId="260"/>
            <ac:picMk id="21" creationId="{8F60D18B-28F6-D8B2-209C-E4C3B36F05C3}"/>
          </ac:picMkLst>
        </pc:picChg>
        <pc:picChg chg="add del mod modCrop">
          <ac:chgData name="Pedro Gomes" userId="b6e458ef-f233-46b2-82d1-8c393d404aa8" providerId="ADAL" clId="{A27E9BED-72C7-4EA1-A298-DC2C0538EB7C}" dt="2024-03-07T11:18:43.782" v="457" actId="478"/>
          <ac:picMkLst>
            <pc:docMk/>
            <pc:sldMk cId="0" sldId="260"/>
            <ac:picMk id="22" creationId="{ABD1A70A-422E-4B9D-1D77-01087F061E01}"/>
          </ac:picMkLst>
        </pc:picChg>
        <pc:picChg chg="add del mod">
          <ac:chgData name="Pedro Gomes" userId="b6e458ef-f233-46b2-82d1-8c393d404aa8" providerId="ADAL" clId="{A27E9BED-72C7-4EA1-A298-DC2C0538EB7C}" dt="2024-03-07T10:29:35.993" v="386" actId="478"/>
          <ac:picMkLst>
            <pc:docMk/>
            <pc:sldMk cId="0" sldId="260"/>
            <ac:picMk id="24" creationId="{2D41840E-AA59-B778-3352-189BA5E7FF88}"/>
          </ac:picMkLst>
        </pc:picChg>
        <pc:picChg chg="add mod modCrop">
          <ac:chgData name="Pedro Gomes" userId="b6e458ef-f233-46b2-82d1-8c393d404aa8" providerId="ADAL" clId="{A27E9BED-72C7-4EA1-A298-DC2C0538EB7C}" dt="2024-03-07T10:31:10.986" v="411"/>
          <ac:picMkLst>
            <pc:docMk/>
            <pc:sldMk cId="0" sldId="260"/>
            <ac:picMk id="26" creationId="{B4AB8E38-B4CB-BD0E-B794-AC080DB34D63}"/>
          </ac:picMkLst>
        </pc:picChg>
      </pc:sldChg>
      <pc:sldChg chg="addSp delSp modSp mod">
        <pc:chgData name="Pedro Gomes" userId="b6e458ef-f233-46b2-82d1-8c393d404aa8" providerId="ADAL" clId="{A27E9BED-72C7-4EA1-A298-DC2C0538EB7C}" dt="2024-03-07T11:22:23.400" v="508" actId="404"/>
        <pc:sldMkLst>
          <pc:docMk/>
          <pc:sldMk cId="3849180940" sldId="278"/>
        </pc:sldMkLst>
        <pc:spChg chg="mod">
          <ac:chgData name="Pedro Gomes" userId="b6e458ef-f233-46b2-82d1-8c393d404aa8" providerId="ADAL" clId="{A27E9BED-72C7-4EA1-A298-DC2C0538EB7C}" dt="2024-03-07T11:21:46.851" v="501" actId="1076"/>
          <ac:spMkLst>
            <pc:docMk/>
            <pc:sldMk cId="3849180940" sldId="278"/>
            <ac:spMk id="24" creationId="{A5DCDEC2-5D04-88C4-CAAB-BE47DE3A85EA}"/>
          </ac:spMkLst>
        </pc:spChg>
        <pc:spChg chg="mod">
          <ac:chgData name="Pedro Gomes" userId="b6e458ef-f233-46b2-82d1-8c393d404aa8" providerId="ADAL" clId="{A27E9BED-72C7-4EA1-A298-DC2C0538EB7C}" dt="2024-03-07T09:57:53.726" v="126" actId="113"/>
          <ac:spMkLst>
            <pc:docMk/>
            <pc:sldMk cId="3849180940" sldId="278"/>
            <ac:spMk id="32" creationId="{8704429B-0066-938A-F732-B009F5B81AAE}"/>
          </ac:spMkLst>
        </pc:spChg>
        <pc:spChg chg="mod">
          <ac:chgData name="Pedro Gomes" userId="b6e458ef-f233-46b2-82d1-8c393d404aa8" providerId="ADAL" clId="{A27E9BED-72C7-4EA1-A298-DC2C0538EB7C}" dt="2024-03-07T09:54:37.288" v="66" actId="207"/>
          <ac:spMkLst>
            <pc:docMk/>
            <pc:sldMk cId="3849180940" sldId="278"/>
            <ac:spMk id="53" creationId="{9F7F1907-C305-9EE0-90CA-8BA1772630EA}"/>
          </ac:spMkLst>
        </pc:spChg>
        <pc:spChg chg="mod">
          <ac:chgData name="Pedro Gomes" userId="b6e458ef-f233-46b2-82d1-8c393d404aa8" providerId="ADAL" clId="{A27E9BED-72C7-4EA1-A298-DC2C0538EB7C}" dt="2024-03-07T11:21:53.924" v="503" actId="404"/>
          <ac:spMkLst>
            <pc:docMk/>
            <pc:sldMk cId="3849180940" sldId="278"/>
            <ac:spMk id="67" creationId="{A5539276-033D-78F7-91D4-2EF6D1B76E53}"/>
          </ac:spMkLst>
        </pc:spChg>
        <pc:spChg chg="mod">
          <ac:chgData name="Pedro Gomes" userId="b6e458ef-f233-46b2-82d1-8c393d404aa8" providerId="ADAL" clId="{A27E9BED-72C7-4EA1-A298-DC2C0538EB7C}" dt="2024-03-07T09:50:39.938" v="4" actId="1076"/>
          <ac:spMkLst>
            <pc:docMk/>
            <pc:sldMk cId="3849180940" sldId="278"/>
            <ac:spMk id="69" creationId="{38BB0008-BACB-E477-85A9-BB4E3BCD753E}"/>
          </ac:spMkLst>
        </pc:spChg>
        <pc:spChg chg="mod">
          <ac:chgData name="Pedro Gomes" userId="b6e458ef-f233-46b2-82d1-8c393d404aa8" providerId="ADAL" clId="{A27E9BED-72C7-4EA1-A298-DC2C0538EB7C}" dt="2024-03-07T11:22:15.859" v="506" actId="404"/>
          <ac:spMkLst>
            <pc:docMk/>
            <pc:sldMk cId="3849180940" sldId="278"/>
            <ac:spMk id="76" creationId="{EF763291-8BF0-B753-8068-F9F96951B3B1}"/>
          </ac:spMkLst>
        </pc:spChg>
        <pc:spChg chg="mod">
          <ac:chgData name="Pedro Gomes" userId="b6e458ef-f233-46b2-82d1-8c393d404aa8" providerId="ADAL" clId="{A27E9BED-72C7-4EA1-A298-DC2C0538EB7C}" dt="2024-03-07T11:22:23.400" v="508" actId="404"/>
          <ac:spMkLst>
            <pc:docMk/>
            <pc:sldMk cId="3849180940" sldId="278"/>
            <ac:spMk id="85" creationId="{B67FD7DC-E88B-4D63-E043-80612249F6A5}"/>
          </ac:spMkLst>
        </pc:spChg>
        <pc:grpChg chg="del mod">
          <ac:chgData name="Pedro Gomes" userId="b6e458ef-f233-46b2-82d1-8c393d404aa8" providerId="ADAL" clId="{A27E9BED-72C7-4EA1-A298-DC2C0538EB7C}" dt="2024-03-07T09:54:47.280" v="68" actId="478"/>
          <ac:grpSpMkLst>
            <pc:docMk/>
            <pc:sldMk cId="3849180940" sldId="278"/>
            <ac:grpSpMk id="52" creationId="{0230C877-8540-3BBA-1C0F-4355D27DCB6E}"/>
          </ac:grpSpMkLst>
        </pc:grpChg>
        <pc:grpChg chg="del">
          <ac:chgData name="Pedro Gomes" userId="b6e458ef-f233-46b2-82d1-8c393d404aa8" providerId="ADAL" clId="{A27E9BED-72C7-4EA1-A298-DC2C0538EB7C}" dt="2024-03-07T09:54:49.198" v="69" actId="478"/>
          <ac:grpSpMkLst>
            <pc:docMk/>
            <pc:sldMk cId="3849180940" sldId="278"/>
            <ac:grpSpMk id="91" creationId="{DC616E77-17B0-11D1-C173-27AC605CE517}"/>
          </ac:grpSpMkLst>
        </pc:grpChg>
        <pc:grpChg chg="del">
          <ac:chgData name="Pedro Gomes" userId="b6e458ef-f233-46b2-82d1-8c393d404aa8" providerId="ADAL" clId="{A27E9BED-72C7-4EA1-A298-DC2C0538EB7C}" dt="2024-03-07T09:54:49.905" v="70" actId="478"/>
          <ac:grpSpMkLst>
            <pc:docMk/>
            <pc:sldMk cId="3849180940" sldId="278"/>
            <ac:grpSpMk id="94" creationId="{913E39DC-49F7-DF8C-BB33-165E10092C32}"/>
          </ac:grpSpMkLst>
        </pc:grpChg>
        <pc:grpChg chg="del">
          <ac:chgData name="Pedro Gomes" userId="b6e458ef-f233-46b2-82d1-8c393d404aa8" providerId="ADAL" clId="{A27E9BED-72C7-4EA1-A298-DC2C0538EB7C}" dt="2024-03-07T09:54:50.470" v="71" actId="478"/>
          <ac:grpSpMkLst>
            <pc:docMk/>
            <pc:sldMk cId="3849180940" sldId="278"/>
            <ac:grpSpMk id="97" creationId="{88A377F4-C7B5-1D86-62DE-D54408CFFB95}"/>
          </ac:grpSpMkLst>
        </pc:grpChg>
        <pc:picChg chg="add del mod">
          <ac:chgData name="Pedro Gomes" userId="b6e458ef-f233-46b2-82d1-8c393d404aa8" providerId="ADAL" clId="{A27E9BED-72C7-4EA1-A298-DC2C0538EB7C}" dt="2024-03-07T09:54:14.811" v="65" actId="478"/>
          <ac:picMkLst>
            <pc:docMk/>
            <pc:sldMk cId="3849180940" sldId="278"/>
            <ac:picMk id="101" creationId="{9A668E41-5E76-DDF5-E250-8A2366B19697}"/>
          </ac:picMkLst>
        </pc:picChg>
        <pc:picChg chg="add mod modCrop">
          <ac:chgData name="Pedro Gomes" userId="b6e458ef-f233-46b2-82d1-8c393d404aa8" providerId="ADAL" clId="{A27E9BED-72C7-4EA1-A298-DC2C0538EB7C}" dt="2024-03-07T09:59:38.206" v="146" actId="1440"/>
          <ac:picMkLst>
            <pc:docMk/>
            <pc:sldMk cId="3849180940" sldId="278"/>
            <ac:picMk id="103" creationId="{BFF0EF6D-0547-5C46-DCF5-EF8F89BFF4EC}"/>
          </ac:picMkLst>
        </pc:picChg>
        <pc:picChg chg="add del mod modCrop">
          <ac:chgData name="Pedro Gomes" userId="b6e458ef-f233-46b2-82d1-8c393d404aa8" providerId="ADAL" clId="{A27E9BED-72C7-4EA1-A298-DC2C0538EB7C}" dt="2024-03-07T09:56:44.487" v="100" actId="478"/>
          <ac:picMkLst>
            <pc:docMk/>
            <pc:sldMk cId="3849180940" sldId="278"/>
            <ac:picMk id="105" creationId="{8F9EEEAC-9917-FBA9-E231-83AC851BB947}"/>
          </ac:picMkLst>
        </pc:picChg>
        <pc:picChg chg="add mod modCrop">
          <ac:chgData name="Pedro Gomes" userId="b6e458ef-f233-46b2-82d1-8c393d404aa8" providerId="ADAL" clId="{A27E9BED-72C7-4EA1-A298-DC2C0538EB7C}" dt="2024-03-07T09:59:41.191" v="147" actId="1440"/>
          <ac:picMkLst>
            <pc:docMk/>
            <pc:sldMk cId="3849180940" sldId="278"/>
            <ac:picMk id="107" creationId="{0D4A651B-D283-9787-BD5B-1C8248B15DC0}"/>
          </ac:picMkLst>
        </pc:picChg>
        <pc:picChg chg="add mod modCrop">
          <ac:chgData name="Pedro Gomes" userId="b6e458ef-f233-46b2-82d1-8c393d404aa8" providerId="ADAL" clId="{A27E9BED-72C7-4EA1-A298-DC2C0538EB7C}" dt="2024-03-07T09:59:43.040" v="148" actId="1440"/>
          <ac:picMkLst>
            <pc:docMk/>
            <pc:sldMk cId="3849180940" sldId="278"/>
            <ac:picMk id="109" creationId="{44DB4280-57A5-6705-0EC8-D9C2A0E2DD1B}"/>
          </ac:picMkLst>
        </pc:picChg>
        <pc:picChg chg="add mod modCrop">
          <ac:chgData name="Pedro Gomes" userId="b6e458ef-f233-46b2-82d1-8c393d404aa8" providerId="ADAL" clId="{A27E9BED-72C7-4EA1-A298-DC2C0538EB7C}" dt="2024-03-07T10:00:53.436" v="164" actId="732"/>
          <ac:picMkLst>
            <pc:docMk/>
            <pc:sldMk cId="3849180940" sldId="278"/>
            <ac:picMk id="111" creationId="{60544D95-F17F-9840-5A74-6C4DAEAA78F0}"/>
          </ac:picMkLst>
        </pc:picChg>
      </pc:sldChg>
      <pc:sldChg chg="modSp mod">
        <pc:chgData name="Pedro Gomes" userId="b6e458ef-f233-46b2-82d1-8c393d404aa8" providerId="ADAL" clId="{A27E9BED-72C7-4EA1-A298-DC2C0538EB7C}" dt="2024-03-08T08:24:39.891" v="629" actId="113"/>
        <pc:sldMkLst>
          <pc:docMk/>
          <pc:sldMk cId="2742847723" sldId="279"/>
        </pc:sldMkLst>
        <pc:spChg chg="mod">
          <ac:chgData name="Pedro Gomes" userId="b6e458ef-f233-46b2-82d1-8c393d404aa8" providerId="ADAL" clId="{A27E9BED-72C7-4EA1-A298-DC2C0538EB7C}" dt="2024-03-08T08:24:39.891" v="629" actId="113"/>
          <ac:spMkLst>
            <pc:docMk/>
            <pc:sldMk cId="2742847723" sldId="279"/>
            <ac:spMk id="2" creationId="{69934D4E-0CE2-BE89-AC70-E2EFB639E986}"/>
          </ac:spMkLst>
        </pc:spChg>
      </pc:sldChg>
      <pc:sldChg chg="modSp mod">
        <pc:chgData name="Pedro Gomes" userId="b6e458ef-f233-46b2-82d1-8c393d404aa8" providerId="ADAL" clId="{A27E9BED-72C7-4EA1-A298-DC2C0538EB7C}" dt="2024-03-08T08:23:44.088" v="627" actId="255"/>
        <pc:sldMkLst>
          <pc:docMk/>
          <pc:sldMk cId="3192927490" sldId="280"/>
        </pc:sldMkLst>
        <pc:spChg chg="mod">
          <ac:chgData name="Pedro Gomes" userId="b6e458ef-f233-46b2-82d1-8c393d404aa8" providerId="ADAL" clId="{A27E9BED-72C7-4EA1-A298-DC2C0538EB7C}" dt="2024-03-08T08:23:39.947" v="626" actId="255"/>
          <ac:spMkLst>
            <pc:docMk/>
            <pc:sldMk cId="3192927490" sldId="280"/>
            <ac:spMk id="3" creationId="{EF5BBC28-9978-CCDA-1EC7-553746CB958D}"/>
          </ac:spMkLst>
        </pc:spChg>
        <pc:spChg chg="mod">
          <ac:chgData name="Pedro Gomes" userId="b6e458ef-f233-46b2-82d1-8c393d404aa8" providerId="ADAL" clId="{A27E9BED-72C7-4EA1-A298-DC2C0538EB7C}" dt="2024-03-08T08:23:03.219" v="620" actId="2711"/>
          <ac:spMkLst>
            <pc:docMk/>
            <pc:sldMk cId="3192927490" sldId="280"/>
            <ac:spMk id="6" creationId="{983C29BB-06BD-EE12-BC26-48EBA7780D2D}"/>
          </ac:spMkLst>
        </pc:spChg>
        <pc:spChg chg="mod">
          <ac:chgData name="Pedro Gomes" userId="b6e458ef-f233-46b2-82d1-8c393d404aa8" providerId="ADAL" clId="{A27E9BED-72C7-4EA1-A298-DC2C0538EB7C}" dt="2024-03-08T08:23:44.088" v="627" actId="255"/>
          <ac:spMkLst>
            <pc:docMk/>
            <pc:sldMk cId="3192927490" sldId="280"/>
            <ac:spMk id="7" creationId="{EFF6D696-9330-2317-7DAE-EEE811537498}"/>
          </ac:spMkLst>
        </pc:spChg>
        <pc:spChg chg="mod">
          <ac:chgData name="Pedro Gomes" userId="b6e458ef-f233-46b2-82d1-8c393d404aa8" providerId="ADAL" clId="{A27E9BED-72C7-4EA1-A298-DC2C0538EB7C}" dt="2024-03-08T08:23:29.260" v="624" actId="403"/>
          <ac:spMkLst>
            <pc:docMk/>
            <pc:sldMk cId="3192927490" sldId="280"/>
            <ac:spMk id="8" creationId="{092D5484-FEFF-A30E-244C-25A5390D63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25FE-0AD9-41B4-A453-BD2ABBAD9FE5}" type="datetimeFigureOut">
              <a:rPr lang="en-BE" smtClean="0"/>
              <a:t>03/08/2024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9B717-D182-4D79-AD6C-F11D50C2797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120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9B717-D182-4D79-AD6C-F11D50C27974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864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9B717-D182-4D79-AD6C-F11D50C27974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328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2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scale-horizon.e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3E75A14-CF2A-E437-6559-E71A70392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5581">
                <a:tint val="45000"/>
                <a:satMod val="400000"/>
              </a:srgb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-1" y="0"/>
            <a:ext cx="18288001" cy="10286999"/>
          </a:xfrm>
          <a:prstGeom prst="rect">
            <a:avLst/>
          </a:prstGeom>
        </p:spPr>
      </p:pic>
      <p:pic>
        <p:nvPicPr>
          <p:cNvPr id="21" name="Picture 20" descr="A logo of a city with a car plugged into it&#10;&#10;Description automatically generated">
            <a:extLst>
              <a:ext uri="{FF2B5EF4-FFF2-40B4-BE49-F238E27FC236}">
                <a16:creationId xmlns:a16="http://schemas.microsoft.com/office/drawing/2014/main" id="{09ADD59B-C938-662E-F737-5C81FA47C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29" y="6447024"/>
            <a:ext cx="4582791" cy="4070415"/>
          </a:xfrm>
          <a:prstGeom prst="rect">
            <a:avLst/>
          </a:prstGeom>
        </p:spPr>
      </p:pic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118A99D-489E-F850-C2BB-E564D5117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97" y="7385539"/>
            <a:ext cx="5207777" cy="366744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44CA162-CFD7-FCB9-FFF5-E98ECC0A213E}"/>
              </a:ext>
            </a:extLst>
          </p:cNvPr>
          <p:cNvSpPr txBox="1">
            <a:spLocks/>
          </p:cNvSpPr>
          <p:nvPr/>
        </p:nvSpPr>
        <p:spPr>
          <a:xfrm>
            <a:off x="2553283" y="3139932"/>
            <a:ext cx="13181427" cy="2208590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DIVERSITY IN THE (ELECTRO)MOBILITY SECTOR</a:t>
            </a:r>
            <a:endParaRPr lang="en-BE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A group of people with different age&#10;&#10;Description automatically generated">
            <a:extLst>
              <a:ext uri="{FF2B5EF4-FFF2-40B4-BE49-F238E27FC236}">
                <a16:creationId xmlns:a16="http://schemas.microsoft.com/office/drawing/2014/main" id="{2508AA47-C53C-BB24-FDAF-8DD7882931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28" y="6977575"/>
            <a:ext cx="3009314" cy="1504657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812C47D3-5F97-47DF-8B11-58A4D624300D}"/>
              </a:ext>
            </a:extLst>
          </p:cNvPr>
          <p:cNvSpPr txBox="1">
            <a:spLocks/>
          </p:cNvSpPr>
          <p:nvPr/>
        </p:nvSpPr>
        <p:spPr>
          <a:xfrm>
            <a:off x="3678697" y="5348521"/>
            <a:ext cx="10930597" cy="1398613"/>
          </a:xfrm>
          <a:prstGeom prst="rect">
            <a:avLst/>
          </a:prstGeom>
          <a:solidFill>
            <a:srgbClr val="C5CB2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00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SCALE &amp; POLIS Just Transition webinar</a:t>
            </a:r>
          </a:p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r>
              <a:rPr lang="en-US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2024 - </a:t>
            </a:r>
            <a:endParaRPr lang="en-B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FE0D379B-75C7-44B7-3482-C249112CFBD4}"/>
              </a:ext>
            </a:extLst>
          </p:cNvPr>
          <p:cNvGrpSpPr/>
          <p:nvPr/>
        </p:nvGrpSpPr>
        <p:grpSpPr>
          <a:xfrm>
            <a:off x="1234647" y="1066799"/>
            <a:ext cx="7595028" cy="3613496"/>
            <a:chOff x="0" y="0"/>
            <a:chExt cx="9173221" cy="3088302"/>
          </a:xfrm>
          <a:solidFill>
            <a:srgbClr val="C5CB22"/>
          </a:solidFill>
        </p:grpSpPr>
        <p:sp>
          <p:nvSpPr>
            <p:cNvPr id="3" name="AutoShape 10">
              <a:extLst>
                <a:ext uri="{FF2B5EF4-FFF2-40B4-BE49-F238E27FC236}">
                  <a16:creationId xmlns:a16="http://schemas.microsoft.com/office/drawing/2014/main" id="{EF5BBC28-9978-CCDA-1EC7-553746CB958D}"/>
                </a:ext>
              </a:extLst>
            </p:cNvPr>
            <p:cNvSpPr/>
            <p:nvPr/>
          </p:nvSpPr>
          <p:spPr>
            <a:xfrm>
              <a:off x="0" y="0"/>
              <a:ext cx="9173221" cy="3088302"/>
            </a:xfrm>
            <a:prstGeom prst="rect">
              <a:avLst/>
            </a:prstGeom>
            <a:grpFill/>
          </p:spPr>
          <p:txBody>
            <a:bodyPr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Data can be asymmetric — 40 % of the aviation sector is made up of women, but only 6% of pilots are women globally.</a:t>
              </a:r>
            </a:p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Source: European Institute for Gender Equality.</a:t>
              </a:r>
            </a:p>
          </p:txBody>
        </p:sp>
      </p:grpSp>
      <p:sp>
        <p:nvSpPr>
          <p:cNvPr id="6" name="AutoShape 10">
            <a:extLst>
              <a:ext uri="{FF2B5EF4-FFF2-40B4-BE49-F238E27FC236}">
                <a16:creationId xmlns:a16="http://schemas.microsoft.com/office/drawing/2014/main" id="{983C29BB-06BD-EE12-BC26-48EBA7780D2D}"/>
              </a:ext>
            </a:extLst>
          </p:cNvPr>
          <p:cNvSpPr/>
          <p:nvPr/>
        </p:nvSpPr>
        <p:spPr>
          <a:xfrm>
            <a:off x="1234647" y="4797353"/>
            <a:ext cx="7156116" cy="4130620"/>
          </a:xfrm>
          <a:prstGeom prst="rect">
            <a:avLst/>
          </a:prstGeom>
          <a:solidFill>
            <a:srgbClr val="005581"/>
          </a:solidFill>
        </p:spPr>
        <p:txBody>
          <a:bodyPr/>
          <a:lstStyle/>
          <a:p>
            <a:pPr algn="ctr"/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of transport cabinet ministers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women in 2023. That’s almost the last position out of all cabinet roles, just before religious affairs – which is last.</a:t>
            </a:r>
          </a:p>
          <a:p>
            <a:pPr algn="ctr"/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United Nations Women</a:t>
            </a:r>
          </a:p>
          <a:p>
            <a:pPr algn="ctr"/>
            <a:endParaRPr 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EFF6D696-9330-2317-7DAE-EEE811537498}"/>
              </a:ext>
            </a:extLst>
          </p:cNvPr>
          <p:cNvSpPr/>
          <p:nvPr/>
        </p:nvSpPr>
        <p:spPr>
          <a:xfrm>
            <a:off x="9055815" y="1066799"/>
            <a:ext cx="8308260" cy="3613495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22% of the transport workforce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in the European Union are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. In land transport, women represent only 10%.</a:t>
            </a:r>
          </a:p>
          <a:p>
            <a:pPr algn="ctr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Source: European Union, 2018</a:t>
            </a:r>
          </a:p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092D5484-FEFF-A30E-244C-25A5390D63BC}"/>
              </a:ext>
            </a:extLst>
          </p:cNvPr>
          <p:cNvSpPr/>
          <p:nvPr/>
        </p:nvSpPr>
        <p:spPr>
          <a:xfrm>
            <a:off x="8568135" y="4797353"/>
            <a:ext cx="8795940" cy="4130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n-US" sz="32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300" i="1">
                <a:latin typeface="Arial" panose="020B0604020202020204" pitchFamily="34" charset="0"/>
                <a:cs typeface="Arial" panose="020B0604020202020204" pitchFamily="34" charset="0"/>
              </a:rPr>
              <a:t>The (average) EU BEV driver is represented as a -35-year-old male, living in a detached house, and with a monthly income between 2,000 € and 3,999 € who has a university or higher education diploma.”</a:t>
            </a: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Source: EAFO, Consumer Monitor 2022 </a:t>
            </a:r>
          </a:p>
          <a:p>
            <a:pPr algn="ctr"/>
            <a:r>
              <a:rPr lang="en-US" sz="32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2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B580-8F22-A063-42DD-920E7F35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1EC3FE4-138B-CBAE-048B-60C95AC53421}"/>
              </a:ext>
            </a:extLst>
          </p:cNvPr>
          <p:cNvGrpSpPr/>
          <p:nvPr/>
        </p:nvGrpSpPr>
        <p:grpSpPr>
          <a:xfrm>
            <a:off x="-647700" y="-752476"/>
            <a:ext cx="19554825" cy="11496675"/>
            <a:chOff x="0" y="-38100"/>
            <a:chExt cx="3163333" cy="9335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38D8512-FD15-09AE-80DF-564B9098CE93}"/>
                </a:ext>
              </a:extLst>
            </p:cNvPr>
            <p:cNvSpPr/>
            <p:nvPr/>
          </p:nvSpPr>
          <p:spPr>
            <a:xfrm>
              <a:off x="0" y="0"/>
              <a:ext cx="3163333" cy="895462"/>
            </a:xfrm>
            <a:custGeom>
              <a:avLst/>
              <a:gdLst/>
              <a:ahLst/>
              <a:cxnLst/>
              <a:rect l="l" t="t" r="r" b="b"/>
              <a:pathLst>
                <a:path w="3163333" h="895462">
                  <a:moveTo>
                    <a:pt x="1289" y="0"/>
                  </a:moveTo>
                  <a:lnTo>
                    <a:pt x="3162044" y="0"/>
                  </a:lnTo>
                  <a:cubicBezTo>
                    <a:pt x="3162756" y="0"/>
                    <a:pt x="3163333" y="577"/>
                    <a:pt x="3163333" y="1289"/>
                  </a:cubicBezTo>
                  <a:lnTo>
                    <a:pt x="3163333" y="894173"/>
                  </a:lnTo>
                  <a:cubicBezTo>
                    <a:pt x="3163333" y="894515"/>
                    <a:pt x="3163197" y="894843"/>
                    <a:pt x="3162956" y="895085"/>
                  </a:cubicBezTo>
                  <a:cubicBezTo>
                    <a:pt x="3162714" y="895327"/>
                    <a:pt x="3162386" y="895462"/>
                    <a:pt x="3162044" y="895462"/>
                  </a:cubicBezTo>
                  <a:lnTo>
                    <a:pt x="1289" y="895462"/>
                  </a:lnTo>
                  <a:cubicBezTo>
                    <a:pt x="577" y="895462"/>
                    <a:pt x="0" y="894885"/>
                    <a:pt x="0" y="894173"/>
                  </a:cubicBezTo>
                  <a:lnTo>
                    <a:pt x="0" y="1289"/>
                  </a:lnTo>
                  <a:cubicBezTo>
                    <a:pt x="0" y="947"/>
                    <a:pt x="136" y="619"/>
                    <a:pt x="378" y="378"/>
                  </a:cubicBezTo>
                  <a:cubicBezTo>
                    <a:pt x="619" y="136"/>
                    <a:pt x="947" y="0"/>
                    <a:pt x="1289" y="0"/>
                  </a:cubicBezTo>
                  <a:close/>
                </a:path>
              </a:pathLst>
            </a:custGeom>
            <a:solidFill>
              <a:srgbClr val="005581"/>
            </a:solidFill>
            <a:ln w="38100" cap="sq">
              <a:solidFill>
                <a:srgbClr val="1C37D5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solidFill>
                  <a:srgbClr val="005581"/>
                </a:solidFill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3DBCADE-A82F-63AB-7E46-1175B393C5A8}"/>
                </a:ext>
              </a:extLst>
            </p:cNvPr>
            <p:cNvSpPr txBox="1"/>
            <p:nvPr/>
          </p:nvSpPr>
          <p:spPr>
            <a:xfrm>
              <a:off x="0" y="-38100"/>
              <a:ext cx="3163333" cy="933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srgbClr val="005581"/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A6201BB-9CFE-F6DC-E156-F931CDD092B2}"/>
              </a:ext>
            </a:extLst>
          </p:cNvPr>
          <p:cNvGrpSpPr/>
          <p:nvPr/>
        </p:nvGrpSpPr>
        <p:grpSpPr>
          <a:xfrm>
            <a:off x="2853588" y="1514475"/>
            <a:ext cx="13235423" cy="7040713"/>
            <a:chOff x="0" y="-38100"/>
            <a:chExt cx="3485873" cy="9367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8D74CC7-5069-DCE0-61CF-DF62EAFD104F}"/>
                </a:ext>
              </a:extLst>
            </p:cNvPr>
            <p:cNvSpPr/>
            <p:nvPr/>
          </p:nvSpPr>
          <p:spPr>
            <a:xfrm>
              <a:off x="0" y="0"/>
              <a:ext cx="3485873" cy="898683"/>
            </a:xfrm>
            <a:custGeom>
              <a:avLst/>
              <a:gdLst/>
              <a:ahLst/>
              <a:cxnLst/>
              <a:rect l="l" t="t" r="r" b="b"/>
              <a:pathLst>
                <a:path w="3485873" h="898683">
                  <a:moveTo>
                    <a:pt x="0" y="0"/>
                  </a:moveTo>
                  <a:lnTo>
                    <a:pt x="3485873" y="0"/>
                  </a:lnTo>
                  <a:lnTo>
                    <a:pt x="3485873" y="898683"/>
                  </a:lnTo>
                  <a:lnTo>
                    <a:pt x="0" y="89868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558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DBD1FE9-6E4C-14F2-E243-8DCFF512C903}"/>
                </a:ext>
              </a:extLst>
            </p:cNvPr>
            <p:cNvSpPr txBox="1"/>
            <p:nvPr/>
          </p:nvSpPr>
          <p:spPr>
            <a:xfrm>
              <a:off x="0" y="-38100"/>
              <a:ext cx="3485873" cy="936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AAB9417D-462A-0B2F-9EB4-EEB55B34B7FF}"/>
              </a:ext>
            </a:extLst>
          </p:cNvPr>
          <p:cNvSpPr txBox="1"/>
          <p:nvPr/>
        </p:nvSpPr>
        <p:spPr>
          <a:xfrm>
            <a:off x="3939821" y="2585107"/>
            <a:ext cx="11062955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</a:p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</a:p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</a:p>
        </p:txBody>
      </p:sp>
    </p:spTree>
    <p:extLst>
      <p:ext uri="{BB962C8B-B14F-4D97-AF65-F5344CB8AC3E}">
        <p14:creationId xmlns:p14="http://schemas.microsoft.com/office/powerpoint/2010/main" val="190305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259B2-23DA-003C-10EF-4389965EE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A3F1589-CAB2-2A01-6B5F-86DD77F4AA5F}"/>
              </a:ext>
            </a:extLst>
          </p:cNvPr>
          <p:cNvGrpSpPr/>
          <p:nvPr/>
        </p:nvGrpSpPr>
        <p:grpSpPr>
          <a:xfrm>
            <a:off x="-647700" y="-752476"/>
            <a:ext cx="19554825" cy="11496675"/>
            <a:chOff x="0" y="-38100"/>
            <a:chExt cx="3163333" cy="9335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629CCD2-ADD7-45C2-31B0-116F43C48B4A}"/>
                </a:ext>
              </a:extLst>
            </p:cNvPr>
            <p:cNvSpPr/>
            <p:nvPr/>
          </p:nvSpPr>
          <p:spPr>
            <a:xfrm>
              <a:off x="0" y="0"/>
              <a:ext cx="3163333" cy="895462"/>
            </a:xfrm>
            <a:custGeom>
              <a:avLst/>
              <a:gdLst/>
              <a:ahLst/>
              <a:cxnLst/>
              <a:rect l="l" t="t" r="r" b="b"/>
              <a:pathLst>
                <a:path w="3163333" h="895462">
                  <a:moveTo>
                    <a:pt x="1289" y="0"/>
                  </a:moveTo>
                  <a:lnTo>
                    <a:pt x="3162044" y="0"/>
                  </a:lnTo>
                  <a:cubicBezTo>
                    <a:pt x="3162756" y="0"/>
                    <a:pt x="3163333" y="577"/>
                    <a:pt x="3163333" y="1289"/>
                  </a:cubicBezTo>
                  <a:lnTo>
                    <a:pt x="3163333" y="894173"/>
                  </a:lnTo>
                  <a:cubicBezTo>
                    <a:pt x="3163333" y="894515"/>
                    <a:pt x="3163197" y="894843"/>
                    <a:pt x="3162956" y="895085"/>
                  </a:cubicBezTo>
                  <a:cubicBezTo>
                    <a:pt x="3162714" y="895327"/>
                    <a:pt x="3162386" y="895462"/>
                    <a:pt x="3162044" y="895462"/>
                  </a:cubicBezTo>
                  <a:lnTo>
                    <a:pt x="1289" y="895462"/>
                  </a:lnTo>
                  <a:cubicBezTo>
                    <a:pt x="577" y="895462"/>
                    <a:pt x="0" y="894885"/>
                    <a:pt x="0" y="894173"/>
                  </a:cubicBezTo>
                  <a:lnTo>
                    <a:pt x="0" y="1289"/>
                  </a:lnTo>
                  <a:cubicBezTo>
                    <a:pt x="0" y="947"/>
                    <a:pt x="136" y="619"/>
                    <a:pt x="378" y="378"/>
                  </a:cubicBezTo>
                  <a:cubicBezTo>
                    <a:pt x="619" y="136"/>
                    <a:pt x="947" y="0"/>
                    <a:pt x="1289" y="0"/>
                  </a:cubicBezTo>
                  <a:close/>
                </a:path>
              </a:pathLst>
            </a:custGeom>
            <a:solidFill>
              <a:srgbClr val="005581"/>
            </a:solidFill>
            <a:ln w="38100" cap="sq">
              <a:solidFill>
                <a:srgbClr val="1C37D5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solidFill>
                  <a:srgbClr val="005581"/>
                </a:solidFill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E75B7BA-E79E-03C6-938F-5A570D7AEA13}"/>
                </a:ext>
              </a:extLst>
            </p:cNvPr>
            <p:cNvSpPr txBox="1"/>
            <p:nvPr/>
          </p:nvSpPr>
          <p:spPr>
            <a:xfrm>
              <a:off x="0" y="-38100"/>
              <a:ext cx="3163333" cy="933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srgbClr val="005581"/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F9311D9-B00B-847D-ACD5-935FB91D197A}"/>
              </a:ext>
            </a:extLst>
          </p:cNvPr>
          <p:cNvGrpSpPr/>
          <p:nvPr/>
        </p:nvGrpSpPr>
        <p:grpSpPr>
          <a:xfrm>
            <a:off x="2853588" y="1514475"/>
            <a:ext cx="13235423" cy="7040713"/>
            <a:chOff x="0" y="-38100"/>
            <a:chExt cx="3485873" cy="9367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43CA8B9-9153-F144-A998-736D3F35706B}"/>
                </a:ext>
              </a:extLst>
            </p:cNvPr>
            <p:cNvSpPr/>
            <p:nvPr/>
          </p:nvSpPr>
          <p:spPr>
            <a:xfrm>
              <a:off x="0" y="0"/>
              <a:ext cx="3485873" cy="898683"/>
            </a:xfrm>
            <a:custGeom>
              <a:avLst/>
              <a:gdLst/>
              <a:ahLst/>
              <a:cxnLst/>
              <a:rect l="l" t="t" r="r" b="b"/>
              <a:pathLst>
                <a:path w="3485873" h="898683">
                  <a:moveTo>
                    <a:pt x="0" y="0"/>
                  </a:moveTo>
                  <a:lnTo>
                    <a:pt x="3485873" y="0"/>
                  </a:lnTo>
                  <a:lnTo>
                    <a:pt x="3485873" y="898683"/>
                  </a:lnTo>
                  <a:lnTo>
                    <a:pt x="0" y="89868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558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986C248-F1A4-9119-CBA9-1529A67CDA5A}"/>
                </a:ext>
              </a:extLst>
            </p:cNvPr>
            <p:cNvSpPr txBox="1"/>
            <p:nvPr/>
          </p:nvSpPr>
          <p:spPr>
            <a:xfrm>
              <a:off x="0" y="-38100"/>
              <a:ext cx="3485873" cy="936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106E7DE-2472-6C5F-BC50-EB1CED708D35}"/>
              </a:ext>
            </a:extLst>
          </p:cNvPr>
          <p:cNvSpPr txBox="1"/>
          <p:nvPr/>
        </p:nvSpPr>
        <p:spPr>
          <a:xfrm>
            <a:off x="3939821" y="2585107"/>
            <a:ext cx="11062955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everyone on board!</a:t>
            </a:r>
          </a:p>
        </p:txBody>
      </p:sp>
    </p:spTree>
    <p:extLst>
      <p:ext uri="{BB962C8B-B14F-4D97-AF65-F5344CB8AC3E}">
        <p14:creationId xmlns:p14="http://schemas.microsoft.com/office/powerpoint/2010/main" val="122196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13E18-2C74-E349-2084-95660A14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9AE2902-1854-9784-0B7A-FB3565B5B037}"/>
              </a:ext>
            </a:extLst>
          </p:cNvPr>
          <p:cNvGrpSpPr/>
          <p:nvPr/>
        </p:nvGrpSpPr>
        <p:grpSpPr>
          <a:xfrm>
            <a:off x="-647700" y="-752476"/>
            <a:ext cx="19554825" cy="11496675"/>
            <a:chOff x="0" y="-38100"/>
            <a:chExt cx="3163333" cy="9335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CAA6DB-1735-7D95-91D2-4D81F47650D9}"/>
                </a:ext>
              </a:extLst>
            </p:cNvPr>
            <p:cNvSpPr/>
            <p:nvPr/>
          </p:nvSpPr>
          <p:spPr>
            <a:xfrm>
              <a:off x="0" y="0"/>
              <a:ext cx="3163333" cy="895462"/>
            </a:xfrm>
            <a:custGeom>
              <a:avLst/>
              <a:gdLst/>
              <a:ahLst/>
              <a:cxnLst/>
              <a:rect l="l" t="t" r="r" b="b"/>
              <a:pathLst>
                <a:path w="3163333" h="895462">
                  <a:moveTo>
                    <a:pt x="1289" y="0"/>
                  </a:moveTo>
                  <a:lnTo>
                    <a:pt x="3162044" y="0"/>
                  </a:lnTo>
                  <a:cubicBezTo>
                    <a:pt x="3162756" y="0"/>
                    <a:pt x="3163333" y="577"/>
                    <a:pt x="3163333" y="1289"/>
                  </a:cubicBezTo>
                  <a:lnTo>
                    <a:pt x="3163333" y="894173"/>
                  </a:lnTo>
                  <a:cubicBezTo>
                    <a:pt x="3163333" y="894515"/>
                    <a:pt x="3163197" y="894843"/>
                    <a:pt x="3162956" y="895085"/>
                  </a:cubicBezTo>
                  <a:cubicBezTo>
                    <a:pt x="3162714" y="895327"/>
                    <a:pt x="3162386" y="895462"/>
                    <a:pt x="3162044" y="895462"/>
                  </a:cubicBezTo>
                  <a:lnTo>
                    <a:pt x="1289" y="895462"/>
                  </a:lnTo>
                  <a:cubicBezTo>
                    <a:pt x="577" y="895462"/>
                    <a:pt x="0" y="894885"/>
                    <a:pt x="0" y="894173"/>
                  </a:cubicBezTo>
                  <a:lnTo>
                    <a:pt x="0" y="1289"/>
                  </a:lnTo>
                  <a:cubicBezTo>
                    <a:pt x="0" y="947"/>
                    <a:pt x="136" y="619"/>
                    <a:pt x="378" y="378"/>
                  </a:cubicBezTo>
                  <a:cubicBezTo>
                    <a:pt x="619" y="136"/>
                    <a:pt x="947" y="0"/>
                    <a:pt x="1289" y="0"/>
                  </a:cubicBezTo>
                  <a:close/>
                </a:path>
              </a:pathLst>
            </a:custGeom>
            <a:solidFill>
              <a:srgbClr val="005581"/>
            </a:solidFill>
            <a:ln w="38100" cap="sq">
              <a:solidFill>
                <a:srgbClr val="1C37D5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solidFill>
                  <a:srgbClr val="005581"/>
                </a:solidFill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78A38A6-3627-31BD-BAA2-D7C0C9CA79D7}"/>
                </a:ext>
              </a:extLst>
            </p:cNvPr>
            <p:cNvSpPr txBox="1"/>
            <p:nvPr/>
          </p:nvSpPr>
          <p:spPr>
            <a:xfrm>
              <a:off x="0" y="-38100"/>
              <a:ext cx="3163333" cy="933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srgbClr val="0055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48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B85F-CD59-CC0D-88D0-9DD05590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80D0C152-4529-2024-ECF2-F6F849855E31}"/>
              </a:ext>
            </a:extLst>
          </p:cNvPr>
          <p:cNvGrpSpPr/>
          <p:nvPr/>
        </p:nvGrpSpPr>
        <p:grpSpPr>
          <a:xfrm>
            <a:off x="2853588" y="1028700"/>
            <a:ext cx="13235423" cy="7350296"/>
            <a:chOff x="0" y="-38100"/>
            <a:chExt cx="3485873" cy="9367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76F7A4E-D74F-9759-BAC4-84BC72BB8286}"/>
                </a:ext>
              </a:extLst>
            </p:cNvPr>
            <p:cNvSpPr/>
            <p:nvPr/>
          </p:nvSpPr>
          <p:spPr>
            <a:xfrm>
              <a:off x="0" y="0"/>
              <a:ext cx="3485873" cy="898683"/>
            </a:xfrm>
            <a:custGeom>
              <a:avLst/>
              <a:gdLst/>
              <a:ahLst/>
              <a:cxnLst/>
              <a:rect l="l" t="t" r="r" b="b"/>
              <a:pathLst>
                <a:path w="3485873" h="898683">
                  <a:moveTo>
                    <a:pt x="0" y="0"/>
                  </a:moveTo>
                  <a:lnTo>
                    <a:pt x="3485873" y="0"/>
                  </a:lnTo>
                  <a:lnTo>
                    <a:pt x="3485873" y="898683"/>
                  </a:lnTo>
                  <a:lnTo>
                    <a:pt x="0" y="89868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558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3902D04-2395-5020-0D56-9B57F05AD2D3}"/>
                </a:ext>
              </a:extLst>
            </p:cNvPr>
            <p:cNvSpPr txBox="1"/>
            <p:nvPr/>
          </p:nvSpPr>
          <p:spPr>
            <a:xfrm>
              <a:off x="0" y="-38100"/>
              <a:ext cx="3485873" cy="936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TextBox 11">
            <a:extLst>
              <a:ext uri="{FF2B5EF4-FFF2-40B4-BE49-F238E27FC236}">
                <a16:creationId xmlns:a16="http://schemas.microsoft.com/office/drawing/2014/main" id="{69934D4E-0CE2-BE89-AC70-E2EFB639E986}"/>
              </a:ext>
            </a:extLst>
          </p:cNvPr>
          <p:cNvSpPr txBox="1"/>
          <p:nvPr/>
        </p:nvSpPr>
        <p:spPr>
          <a:xfrm>
            <a:off x="3584447" y="1622087"/>
            <a:ext cx="12153539" cy="7042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Five entry barriers for women to join and evolve in the transport sector were identified in the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SUM4ALL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report following desktop research, 23 interviews &amp; 300 survey responses. 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stereotyping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for certain jobs, especially technical ones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Discriminatory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work cultures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Lack of flexible working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 childcare provision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Invisible glass ceilings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career options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Gender equity and its relationship 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with wider diversity, behavior and culture change.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3BC577-D4DF-EBAC-A3F7-6E7C132C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99" y="4536662"/>
            <a:ext cx="3840853" cy="4897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1EA1C3-B173-08D9-66F3-69A7638792F7}"/>
              </a:ext>
            </a:extLst>
          </p:cNvPr>
          <p:cNvSpPr txBox="1"/>
          <p:nvPr/>
        </p:nvSpPr>
        <p:spPr>
          <a:xfrm>
            <a:off x="6363177" y="8664912"/>
            <a:ext cx="10819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55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https://www.sum4all.org</a:t>
            </a:r>
          </a:p>
        </p:txBody>
      </p:sp>
      <p:pic>
        <p:nvPicPr>
          <p:cNvPr id="18" name="Picture 17" descr="A qr code with a few squares&#10;&#10;Description automatically generated">
            <a:extLst>
              <a:ext uri="{FF2B5EF4-FFF2-40B4-BE49-F238E27FC236}">
                <a16:creationId xmlns:a16="http://schemas.microsoft.com/office/drawing/2014/main" id="{F24D23E8-3ECC-F53C-387B-50154699C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82" y="6323307"/>
            <a:ext cx="3409629" cy="34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F032-D842-06AC-97DD-5ED6CBAE2EB7}"/>
              </a:ext>
            </a:extLst>
          </p:cNvPr>
          <p:cNvSpPr txBox="1">
            <a:spLocks/>
          </p:cNvSpPr>
          <p:nvPr/>
        </p:nvSpPr>
        <p:spPr>
          <a:xfrm>
            <a:off x="2553286" y="3368532"/>
            <a:ext cx="13181427" cy="2208590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will be recorded.</a:t>
            </a:r>
            <a:endParaRPr lang="en-BE" sz="6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0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2285" y="721650"/>
            <a:ext cx="4930430" cy="8775080"/>
            <a:chOff x="0" y="-38100"/>
            <a:chExt cx="1298550" cy="23311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8550" cy="2293060"/>
            </a:xfrm>
            <a:custGeom>
              <a:avLst/>
              <a:gdLst/>
              <a:ahLst/>
              <a:cxnLst/>
              <a:rect l="l" t="t" r="r" b="b"/>
              <a:pathLst>
                <a:path w="1298550" h="2293060">
                  <a:moveTo>
                    <a:pt x="0" y="0"/>
                  </a:moveTo>
                  <a:lnTo>
                    <a:pt x="1298550" y="0"/>
                  </a:lnTo>
                  <a:lnTo>
                    <a:pt x="1298550" y="2293060"/>
                  </a:lnTo>
                  <a:lnTo>
                    <a:pt x="0" y="22930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98550" cy="2331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61507" y="721650"/>
            <a:ext cx="10970548" cy="3131565"/>
            <a:chOff x="0" y="-38100"/>
            <a:chExt cx="2889362" cy="8247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89362" cy="786674"/>
            </a:xfrm>
            <a:custGeom>
              <a:avLst/>
              <a:gdLst/>
              <a:ahLst/>
              <a:cxnLst/>
              <a:rect l="l" t="t" r="r" b="b"/>
              <a:pathLst>
                <a:path w="2889362" h="786674">
                  <a:moveTo>
                    <a:pt x="0" y="0"/>
                  </a:moveTo>
                  <a:lnTo>
                    <a:pt x="2889362" y="0"/>
                  </a:lnTo>
                  <a:lnTo>
                    <a:pt x="2889362" y="786674"/>
                  </a:lnTo>
                  <a:lnTo>
                    <a:pt x="0" y="786674"/>
                  </a:lnTo>
                  <a:close/>
                </a:path>
              </a:pathLst>
            </a:custGeom>
            <a:solidFill>
              <a:srgbClr val="999999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89362" cy="824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61507" y="3495274"/>
            <a:ext cx="10970548" cy="6001457"/>
            <a:chOff x="0" y="-38100"/>
            <a:chExt cx="2889362" cy="15806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9362" cy="1542531"/>
            </a:xfrm>
            <a:custGeom>
              <a:avLst/>
              <a:gdLst/>
              <a:ahLst/>
              <a:cxnLst/>
              <a:rect l="l" t="t" r="r" b="b"/>
              <a:pathLst>
                <a:path w="2889362" h="1542531">
                  <a:moveTo>
                    <a:pt x="0" y="0"/>
                  </a:moveTo>
                  <a:lnTo>
                    <a:pt x="2889362" y="0"/>
                  </a:lnTo>
                  <a:lnTo>
                    <a:pt x="2889362" y="1542531"/>
                  </a:lnTo>
                  <a:lnTo>
                    <a:pt x="0" y="1542531"/>
                  </a:lnTo>
                  <a:close/>
                </a:path>
              </a:pathLst>
            </a:custGeom>
            <a:solidFill>
              <a:srgbClr val="005581"/>
            </a:solidFill>
            <a:ln w="952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89362" cy="15806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295406" y="1921289"/>
            <a:ext cx="639365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3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PRESENTATION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95406" y="4221205"/>
            <a:ext cx="5595745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 + Q&amp;A 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-90500" y="5033876"/>
            <a:ext cx="6615792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200"/>
              </a:lnSpc>
              <a:spcBef>
                <a:spcPct val="0"/>
              </a:spcBef>
            </a:pPr>
            <a:r>
              <a:rPr lang="en-US" sz="110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96871" y="1921289"/>
            <a:ext cx="2635747" cy="65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39"/>
              </a:lnSpc>
              <a:spcBef>
                <a:spcPct val="0"/>
              </a:spcBef>
            </a:pPr>
            <a:r>
              <a:rPr lang="en-US" sz="41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01110" y="5274838"/>
            <a:ext cx="10178952" cy="356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Vancluysen - POLIS Network</a:t>
            </a:r>
          </a:p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r>
              <a:rPr lang="en-US" sz="2999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Afroditi</a:t>
            </a: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99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Stamelou</a:t>
            </a: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CERTH </a:t>
            </a:r>
          </a:p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Raphaël Héliot - AVERE</a:t>
            </a:r>
          </a:p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Kanika Arora - </a:t>
            </a:r>
            <a:r>
              <a:rPr lang="en-US" sz="2999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Enedis</a:t>
            </a:r>
            <a:endParaRPr lang="en-US" sz="2999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endParaRPr lang="en-US" sz="2999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697" lvl="1" indent="-323848">
              <a:lnSpc>
                <a:spcPts val="4199"/>
              </a:lnSpc>
              <a:spcAft>
                <a:spcPts val="600"/>
              </a:spcAft>
              <a:buFont typeface="Arial"/>
              <a:buChar char="•"/>
            </a:pPr>
            <a:r>
              <a:rPr lang="en-US" sz="29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Moderation:</a:t>
            </a:r>
            <a:r>
              <a:rPr lang="en-US" sz="2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Pedro Gomes &amp; Juliette Thijs, POLIS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96872" y="4221205"/>
            <a:ext cx="2635746" cy="65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5039"/>
              </a:lnSpc>
              <a:spcBef>
                <a:spcPct val="0"/>
              </a:spcBef>
            </a:pPr>
            <a:r>
              <a:rPr lang="en-US" sz="4199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F431-6874-1F1C-5367-E9514F34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86E2BB-72CA-8A16-B318-18276468D016}"/>
              </a:ext>
            </a:extLst>
          </p:cNvPr>
          <p:cNvGrpSpPr/>
          <p:nvPr/>
        </p:nvGrpSpPr>
        <p:grpSpPr>
          <a:xfrm>
            <a:off x="723900" y="3161739"/>
            <a:ext cx="17564100" cy="2406304"/>
            <a:chOff x="0" y="-38100"/>
            <a:chExt cx="4625936" cy="63375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BEABCD7-22AF-EEA7-4B01-BF957AF9E15F}"/>
                </a:ext>
              </a:extLst>
            </p:cNvPr>
            <p:cNvSpPr/>
            <p:nvPr/>
          </p:nvSpPr>
          <p:spPr>
            <a:xfrm>
              <a:off x="0" y="0"/>
              <a:ext cx="4625936" cy="595659"/>
            </a:xfrm>
            <a:custGeom>
              <a:avLst/>
              <a:gdLst/>
              <a:ahLst/>
              <a:cxnLst/>
              <a:rect l="l" t="t" r="r" b="b"/>
              <a:pathLst>
                <a:path w="4625936" h="595659">
                  <a:moveTo>
                    <a:pt x="0" y="0"/>
                  </a:moveTo>
                  <a:lnTo>
                    <a:pt x="4625936" y="0"/>
                  </a:lnTo>
                  <a:lnTo>
                    <a:pt x="4625936" y="595659"/>
                  </a:lnTo>
                  <a:lnTo>
                    <a:pt x="0" y="595659"/>
                  </a:lnTo>
                  <a:close/>
                </a:path>
              </a:pathLst>
            </a:custGeom>
            <a:solidFill>
              <a:srgbClr val="C5CB2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1BD4413-B73D-9D4D-2C03-88A60A1FBC6E}"/>
                </a:ext>
              </a:extLst>
            </p:cNvPr>
            <p:cNvSpPr txBox="1"/>
            <p:nvPr/>
          </p:nvSpPr>
          <p:spPr>
            <a:xfrm>
              <a:off x="0" y="-38100"/>
              <a:ext cx="4625936" cy="633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D0C7EEA-3788-75B8-EDE3-7C1112110FDC}"/>
              </a:ext>
            </a:extLst>
          </p:cNvPr>
          <p:cNvGrpSpPr/>
          <p:nvPr/>
        </p:nvGrpSpPr>
        <p:grpSpPr>
          <a:xfrm>
            <a:off x="335053" y="2737196"/>
            <a:ext cx="17564100" cy="2406304"/>
            <a:chOff x="0" y="-38100"/>
            <a:chExt cx="4625936" cy="633759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7FD7D21-B07D-D5D4-37C9-C530DB0328D9}"/>
                </a:ext>
              </a:extLst>
            </p:cNvPr>
            <p:cNvSpPr/>
            <p:nvPr/>
          </p:nvSpPr>
          <p:spPr>
            <a:xfrm>
              <a:off x="0" y="0"/>
              <a:ext cx="4625936" cy="595659"/>
            </a:xfrm>
            <a:custGeom>
              <a:avLst/>
              <a:gdLst/>
              <a:ahLst/>
              <a:cxnLst/>
              <a:rect l="l" t="t" r="r" b="b"/>
              <a:pathLst>
                <a:path w="4625936" h="595659">
                  <a:moveTo>
                    <a:pt x="0" y="0"/>
                  </a:moveTo>
                  <a:lnTo>
                    <a:pt x="4625936" y="0"/>
                  </a:lnTo>
                  <a:lnTo>
                    <a:pt x="4625936" y="595659"/>
                  </a:lnTo>
                  <a:lnTo>
                    <a:pt x="0" y="595659"/>
                  </a:lnTo>
                  <a:close/>
                </a:path>
              </a:pathLst>
            </a:custGeom>
            <a:solidFill>
              <a:srgbClr val="0055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67325F-DEC7-2EA0-A490-4AE791AC045F}"/>
                </a:ext>
              </a:extLst>
            </p:cNvPr>
            <p:cNvSpPr txBox="1"/>
            <p:nvPr/>
          </p:nvSpPr>
          <p:spPr>
            <a:xfrm>
              <a:off x="0" y="-38100"/>
              <a:ext cx="4625936" cy="6337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E303025-EFA6-F1E3-CAE6-85AA21490D24}"/>
              </a:ext>
            </a:extLst>
          </p:cNvPr>
          <p:cNvSpPr txBox="1"/>
          <p:nvPr/>
        </p:nvSpPr>
        <p:spPr>
          <a:xfrm rot="10800000">
            <a:off x="1097325" y="1028700"/>
            <a:ext cx="4647656" cy="6283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A16A1D5-D0A5-30F2-D8FF-9E5C19F91FCB}"/>
              </a:ext>
            </a:extLst>
          </p:cNvPr>
          <p:cNvGrpSpPr/>
          <p:nvPr/>
        </p:nvGrpSpPr>
        <p:grpSpPr>
          <a:xfrm>
            <a:off x="1575625" y="7370789"/>
            <a:ext cx="3319930" cy="2509025"/>
            <a:chOff x="0" y="-162022"/>
            <a:chExt cx="6400074" cy="3710589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DF524F2-A791-B968-1D59-1D8512D8AF18}"/>
                </a:ext>
              </a:extLst>
            </p:cNvPr>
            <p:cNvGrpSpPr/>
            <p:nvPr/>
          </p:nvGrpSpPr>
          <p:grpSpPr>
            <a:xfrm>
              <a:off x="203200" y="41178"/>
              <a:ext cx="6196874" cy="3507389"/>
              <a:chOff x="0" y="-38100"/>
              <a:chExt cx="1457216" cy="824774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9B806E7-32F3-6CEE-1294-EBD4A1D80A9F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rgbClr val="C5CB22"/>
              </a:solidFill>
              <a:ln w="95250" cap="sq">
                <a:solidFill>
                  <a:srgbClr val="C5CB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71025F56-D2E8-B826-1D21-7620D27B192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15A36918-20D5-A8D7-47E9-7543BB192D72}"/>
                </a:ext>
              </a:extLst>
            </p:cNvPr>
            <p:cNvGrpSpPr/>
            <p:nvPr/>
          </p:nvGrpSpPr>
          <p:grpSpPr>
            <a:xfrm>
              <a:off x="0" y="-162022"/>
              <a:ext cx="6196874" cy="3507389"/>
              <a:chOff x="0" y="-38100"/>
              <a:chExt cx="1457216" cy="824774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AB62518-0312-972C-901D-6BE77482224C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chemeClr val="bg1"/>
              </a:solidFill>
              <a:ln w="95250" cap="sq">
                <a:solidFill>
                  <a:srgbClr val="00558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EF5E6F23-1DCA-F47E-AE04-84835CD54ED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A5DCDEC2-5D04-88C4-CAAB-BE47DE3A85EA}"/>
                </a:ext>
              </a:extLst>
            </p:cNvPr>
            <p:cNvSpPr txBox="1"/>
            <p:nvPr/>
          </p:nvSpPr>
          <p:spPr>
            <a:xfrm>
              <a:off x="203199" y="353135"/>
              <a:ext cx="5790471" cy="2823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800" b="1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Karen Vancluysen</a:t>
              </a:r>
            </a:p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Secretary General, POLIS Network</a:t>
              </a:r>
              <a:endParaRPr lang="en-US" sz="240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E0A2CA9-7405-B247-4448-026C10388B02}"/>
                </a:ext>
              </a:extLst>
            </p:cNvPr>
            <p:cNvSpPr txBox="1"/>
            <p:nvPr/>
          </p:nvSpPr>
          <p:spPr>
            <a:xfrm>
              <a:off x="894389" y="1685275"/>
              <a:ext cx="4408098" cy="566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n-US" sz="2199">
                <a:solidFill>
                  <a:srgbClr val="000000"/>
                </a:solidFill>
                <a:latin typeface="Garet"/>
              </a:endParaRPr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97D151D3-5650-609D-CB53-CBACA7AD2D39}"/>
              </a:ext>
            </a:extLst>
          </p:cNvPr>
          <p:cNvSpPr txBox="1"/>
          <p:nvPr/>
        </p:nvSpPr>
        <p:spPr>
          <a:xfrm rot="10800000">
            <a:off x="12611644" y="1028700"/>
            <a:ext cx="4647656" cy="628393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8704429B-0066-938A-F732-B009F5B81AAE}"/>
              </a:ext>
            </a:extLst>
          </p:cNvPr>
          <p:cNvSpPr txBox="1"/>
          <p:nvPr/>
        </p:nvSpPr>
        <p:spPr>
          <a:xfrm>
            <a:off x="2581186" y="281354"/>
            <a:ext cx="13071834" cy="169277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lvl="0" indent="0" algn="ctr">
              <a:lnSpc>
                <a:spcPts val="13200"/>
              </a:lnSpc>
              <a:spcBef>
                <a:spcPct val="0"/>
              </a:spcBef>
            </a:pPr>
            <a:r>
              <a:rPr lang="en-US" sz="11000" b="1" u="none" strike="noStrike">
                <a:latin typeface="Arial" panose="020B0604020202020204" pitchFamily="34" charset="0"/>
                <a:cs typeface="Arial" panose="020B0604020202020204" pitchFamily="34" charset="0"/>
              </a:rPr>
              <a:t>Meet our speakers</a:t>
            </a:r>
          </a:p>
        </p:txBody>
      </p:sp>
      <p:grpSp>
        <p:nvGrpSpPr>
          <p:cNvPr id="64" name="Group 17">
            <a:extLst>
              <a:ext uri="{FF2B5EF4-FFF2-40B4-BE49-F238E27FC236}">
                <a16:creationId xmlns:a16="http://schemas.microsoft.com/office/drawing/2014/main" id="{09D506E0-9639-6CCB-181A-03505C06B99E}"/>
              </a:ext>
            </a:extLst>
          </p:cNvPr>
          <p:cNvGrpSpPr/>
          <p:nvPr/>
        </p:nvGrpSpPr>
        <p:grpSpPr>
          <a:xfrm>
            <a:off x="5555719" y="7370789"/>
            <a:ext cx="3319930" cy="2509026"/>
            <a:chOff x="0" y="-162022"/>
            <a:chExt cx="6400074" cy="3710589"/>
          </a:xfrm>
        </p:grpSpPr>
        <p:grpSp>
          <p:nvGrpSpPr>
            <p:cNvPr id="65" name="Group 18">
              <a:extLst>
                <a:ext uri="{FF2B5EF4-FFF2-40B4-BE49-F238E27FC236}">
                  <a16:creationId xmlns:a16="http://schemas.microsoft.com/office/drawing/2014/main" id="{64D528CA-2905-1A1C-27B8-430FC265B676}"/>
                </a:ext>
              </a:extLst>
            </p:cNvPr>
            <p:cNvGrpSpPr/>
            <p:nvPr/>
          </p:nvGrpSpPr>
          <p:grpSpPr>
            <a:xfrm>
              <a:off x="203200" y="41178"/>
              <a:ext cx="6196874" cy="3507389"/>
              <a:chOff x="0" y="-38100"/>
              <a:chExt cx="1457216" cy="824774"/>
            </a:xfrm>
          </p:grpSpPr>
          <p:sp>
            <p:nvSpPr>
              <p:cNvPr id="71" name="Freeform 19">
                <a:extLst>
                  <a:ext uri="{FF2B5EF4-FFF2-40B4-BE49-F238E27FC236}">
                    <a16:creationId xmlns:a16="http://schemas.microsoft.com/office/drawing/2014/main" id="{B9A777C6-AE56-3D92-4287-41D4B35AC889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rgbClr val="1C37D5"/>
              </a:solidFill>
              <a:ln w="95250" cap="sq">
                <a:solidFill>
                  <a:srgbClr val="C5CB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20">
                <a:extLst>
                  <a:ext uri="{FF2B5EF4-FFF2-40B4-BE49-F238E27FC236}">
                    <a16:creationId xmlns:a16="http://schemas.microsoft.com/office/drawing/2014/main" id="{944F82D9-C75B-1D13-4543-3BA447E391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6" name="Group 21">
              <a:extLst>
                <a:ext uri="{FF2B5EF4-FFF2-40B4-BE49-F238E27FC236}">
                  <a16:creationId xmlns:a16="http://schemas.microsoft.com/office/drawing/2014/main" id="{8EBC4528-C436-F219-F237-14460C7E44BB}"/>
                </a:ext>
              </a:extLst>
            </p:cNvPr>
            <p:cNvGrpSpPr/>
            <p:nvPr/>
          </p:nvGrpSpPr>
          <p:grpSpPr>
            <a:xfrm>
              <a:off x="0" y="-162022"/>
              <a:ext cx="6196874" cy="3507389"/>
              <a:chOff x="0" y="-38100"/>
              <a:chExt cx="1457216" cy="824774"/>
            </a:xfrm>
          </p:grpSpPr>
          <p:sp>
            <p:nvSpPr>
              <p:cNvPr id="69" name="Freeform 22">
                <a:extLst>
                  <a:ext uri="{FF2B5EF4-FFF2-40B4-BE49-F238E27FC236}">
                    <a16:creationId xmlns:a16="http://schemas.microsoft.com/office/drawing/2014/main" id="{38BB0008-BACB-E477-85A9-BB4E3BCD753E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chemeClr val="bg1"/>
              </a:solidFill>
              <a:ln w="95250" cap="sq">
                <a:solidFill>
                  <a:srgbClr val="00558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23">
                <a:extLst>
                  <a:ext uri="{FF2B5EF4-FFF2-40B4-BE49-F238E27FC236}">
                    <a16:creationId xmlns:a16="http://schemas.microsoft.com/office/drawing/2014/main" id="{13A80914-5133-84C1-C31E-7CF1DD3728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7" name="TextBox 24">
              <a:extLst>
                <a:ext uri="{FF2B5EF4-FFF2-40B4-BE49-F238E27FC236}">
                  <a16:creationId xmlns:a16="http://schemas.microsoft.com/office/drawing/2014/main" id="{A5539276-033D-78F7-91D4-2EF6D1B76E53}"/>
                </a:ext>
              </a:extLst>
            </p:cNvPr>
            <p:cNvSpPr txBox="1"/>
            <p:nvPr/>
          </p:nvSpPr>
          <p:spPr>
            <a:xfrm>
              <a:off x="203199" y="283921"/>
              <a:ext cx="5737897" cy="2806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800" b="1" u="none" strike="noStrike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Afroditi</a:t>
              </a:r>
              <a:r>
                <a:rPr lang="en-US" sz="2800" b="1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u="none" strike="noStrike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Stamelou</a:t>
              </a:r>
              <a:endParaRPr lang="en-US" sz="2800" b="1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Senior Project Manager – Research Associate, </a:t>
              </a:r>
              <a:r>
                <a: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CERTH</a:t>
              </a:r>
              <a:endParaRPr lang="en-US" sz="200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17">
            <a:extLst>
              <a:ext uri="{FF2B5EF4-FFF2-40B4-BE49-F238E27FC236}">
                <a16:creationId xmlns:a16="http://schemas.microsoft.com/office/drawing/2014/main" id="{6DAE3BB5-BB73-D5AB-BB1E-0E6B46FB0BEC}"/>
              </a:ext>
            </a:extLst>
          </p:cNvPr>
          <p:cNvGrpSpPr/>
          <p:nvPr/>
        </p:nvGrpSpPr>
        <p:grpSpPr>
          <a:xfrm>
            <a:off x="9641220" y="7370789"/>
            <a:ext cx="3319930" cy="2509025"/>
            <a:chOff x="0" y="-162022"/>
            <a:chExt cx="6400074" cy="3710589"/>
          </a:xfrm>
        </p:grpSpPr>
        <p:grpSp>
          <p:nvGrpSpPr>
            <p:cNvPr id="74" name="Group 18">
              <a:extLst>
                <a:ext uri="{FF2B5EF4-FFF2-40B4-BE49-F238E27FC236}">
                  <a16:creationId xmlns:a16="http://schemas.microsoft.com/office/drawing/2014/main" id="{65F95E98-27C1-CB5B-4B79-95E7DF200E6A}"/>
                </a:ext>
              </a:extLst>
            </p:cNvPr>
            <p:cNvGrpSpPr/>
            <p:nvPr/>
          </p:nvGrpSpPr>
          <p:grpSpPr>
            <a:xfrm>
              <a:off x="203200" y="41178"/>
              <a:ext cx="6196874" cy="3507389"/>
              <a:chOff x="0" y="-38100"/>
              <a:chExt cx="1457216" cy="824774"/>
            </a:xfrm>
          </p:grpSpPr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01872D62-E7E3-FC0E-9F27-03EBA2F39B49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rgbClr val="1C37D5"/>
              </a:solidFill>
              <a:ln w="95250" cap="sq">
                <a:solidFill>
                  <a:srgbClr val="C5CB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Box 20">
                <a:extLst>
                  <a:ext uri="{FF2B5EF4-FFF2-40B4-BE49-F238E27FC236}">
                    <a16:creationId xmlns:a16="http://schemas.microsoft.com/office/drawing/2014/main" id="{8BC88582-E2EF-A434-CB3F-F4F63770544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5" name="Group 21">
              <a:extLst>
                <a:ext uri="{FF2B5EF4-FFF2-40B4-BE49-F238E27FC236}">
                  <a16:creationId xmlns:a16="http://schemas.microsoft.com/office/drawing/2014/main" id="{1D668112-9EC2-8169-01EC-F37B5D48CE95}"/>
                </a:ext>
              </a:extLst>
            </p:cNvPr>
            <p:cNvGrpSpPr/>
            <p:nvPr/>
          </p:nvGrpSpPr>
          <p:grpSpPr>
            <a:xfrm>
              <a:off x="0" y="-162022"/>
              <a:ext cx="6196874" cy="3507389"/>
              <a:chOff x="0" y="-38100"/>
              <a:chExt cx="1457216" cy="824774"/>
            </a:xfrm>
          </p:grpSpPr>
          <p:sp>
            <p:nvSpPr>
              <p:cNvPr id="78" name="Freeform 22">
                <a:extLst>
                  <a:ext uri="{FF2B5EF4-FFF2-40B4-BE49-F238E27FC236}">
                    <a16:creationId xmlns:a16="http://schemas.microsoft.com/office/drawing/2014/main" id="{587813BF-F2C0-0EE1-CC48-1F128C5BCDA9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chemeClr val="bg1"/>
              </a:solidFill>
              <a:ln w="95250" cap="sq">
                <a:solidFill>
                  <a:srgbClr val="00558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Box 23">
                <a:extLst>
                  <a:ext uri="{FF2B5EF4-FFF2-40B4-BE49-F238E27FC236}">
                    <a16:creationId xmlns:a16="http://schemas.microsoft.com/office/drawing/2014/main" id="{63E2D1D7-FE14-69E1-9B72-5B9E12D4576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76" name="TextBox 24">
              <a:extLst>
                <a:ext uri="{FF2B5EF4-FFF2-40B4-BE49-F238E27FC236}">
                  <a16:creationId xmlns:a16="http://schemas.microsoft.com/office/drawing/2014/main" id="{EF763291-8BF0-B753-8068-F9F96951B3B1}"/>
                </a:ext>
              </a:extLst>
            </p:cNvPr>
            <p:cNvSpPr txBox="1"/>
            <p:nvPr/>
          </p:nvSpPr>
          <p:spPr>
            <a:xfrm>
              <a:off x="82025" y="605661"/>
              <a:ext cx="5901995" cy="2122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800" b="1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Raphaël Héliot</a:t>
              </a:r>
            </a:p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Manager, AVERE</a:t>
              </a:r>
              <a:endParaRPr lang="en-US" sz="240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17">
            <a:extLst>
              <a:ext uri="{FF2B5EF4-FFF2-40B4-BE49-F238E27FC236}">
                <a16:creationId xmlns:a16="http://schemas.microsoft.com/office/drawing/2014/main" id="{7FF3358D-2E50-B0E1-4183-71001D7DAD46}"/>
              </a:ext>
            </a:extLst>
          </p:cNvPr>
          <p:cNvGrpSpPr/>
          <p:nvPr/>
        </p:nvGrpSpPr>
        <p:grpSpPr>
          <a:xfrm>
            <a:off x="13621314" y="7312632"/>
            <a:ext cx="3319930" cy="2509025"/>
            <a:chOff x="0" y="-162022"/>
            <a:chExt cx="6400074" cy="3710589"/>
          </a:xfrm>
        </p:grpSpPr>
        <p:grpSp>
          <p:nvGrpSpPr>
            <p:cNvPr id="83" name="Group 18">
              <a:extLst>
                <a:ext uri="{FF2B5EF4-FFF2-40B4-BE49-F238E27FC236}">
                  <a16:creationId xmlns:a16="http://schemas.microsoft.com/office/drawing/2014/main" id="{85F57952-E405-809D-C489-D1706868B334}"/>
                </a:ext>
              </a:extLst>
            </p:cNvPr>
            <p:cNvGrpSpPr/>
            <p:nvPr/>
          </p:nvGrpSpPr>
          <p:grpSpPr>
            <a:xfrm>
              <a:off x="203200" y="41178"/>
              <a:ext cx="6196874" cy="3507389"/>
              <a:chOff x="0" y="-38100"/>
              <a:chExt cx="1457216" cy="824774"/>
            </a:xfrm>
          </p:grpSpPr>
          <p:sp>
            <p:nvSpPr>
              <p:cNvPr id="89" name="Freeform 19">
                <a:extLst>
                  <a:ext uri="{FF2B5EF4-FFF2-40B4-BE49-F238E27FC236}">
                    <a16:creationId xmlns:a16="http://schemas.microsoft.com/office/drawing/2014/main" id="{41492A36-E633-149F-E125-03CEEFBFDEE0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rgbClr val="1C37D5"/>
              </a:solidFill>
              <a:ln w="95250" cap="sq">
                <a:solidFill>
                  <a:srgbClr val="C5CB2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TextBox 20">
                <a:extLst>
                  <a:ext uri="{FF2B5EF4-FFF2-40B4-BE49-F238E27FC236}">
                    <a16:creationId xmlns:a16="http://schemas.microsoft.com/office/drawing/2014/main" id="{C7DFEA48-E813-0608-0B7C-CA3613E22BC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84" name="Group 21">
              <a:extLst>
                <a:ext uri="{FF2B5EF4-FFF2-40B4-BE49-F238E27FC236}">
                  <a16:creationId xmlns:a16="http://schemas.microsoft.com/office/drawing/2014/main" id="{AC7C4657-FC9A-7519-5562-A3B6B6621087}"/>
                </a:ext>
              </a:extLst>
            </p:cNvPr>
            <p:cNvGrpSpPr/>
            <p:nvPr/>
          </p:nvGrpSpPr>
          <p:grpSpPr>
            <a:xfrm>
              <a:off x="0" y="-162022"/>
              <a:ext cx="6196874" cy="3507389"/>
              <a:chOff x="0" y="-38100"/>
              <a:chExt cx="1457216" cy="824774"/>
            </a:xfrm>
          </p:grpSpPr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494D8D9E-5DF8-30C4-0CCC-70506E11E276}"/>
                  </a:ext>
                </a:extLst>
              </p:cNvPr>
              <p:cNvSpPr/>
              <p:nvPr/>
            </p:nvSpPr>
            <p:spPr>
              <a:xfrm>
                <a:off x="0" y="0"/>
                <a:ext cx="1457216" cy="786674"/>
              </a:xfrm>
              <a:custGeom>
                <a:avLst/>
                <a:gdLst/>
                <a:ahLst/>
                <a:cxnLst/>
                <a:rect l="l" t="t" r="r" b="b"/>
                <a:pathLst>
                  <a:path w="1457216" h="786674">
                    <a:moveTo>
                      <a:pt x="0" y="0"/>
                    </a:moveTo>
                    <a:lnTo>
                      <a:pt x="1457216" y="0"/>
                    </a:lnTo>
                    <a:lnTo>
                      <a:pt x="1457216" y="786674"/>
                    </a:lnTo>
                    <a:lnTo>
                      <a:pt x="0" y="786674"/>
                    </a:lnTo>
                    <a:close/>
                  </a:path>
                </a:pathLst>
              </a:custGeom>
              <a:solidFill>
                <a:schemeClr val="bg1"/>
              </a:solidFill>
              <a:ln w="95250" cap="sq">
                <a:solidFill>
                  <a:srgbClr val="00558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Box 23">
                <a:extLst>
                  <a:ext uri="{FF2B5EF4-FFF2-40B4-BE49-F238E27FC236}">
                    <a16:creationId xmlns:a16="http://schemas.microsoft.com/office/drawing/2014/main" id="{CBCD1F81-F556-FF6C-512C-1BD6F2099AC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57216" cy="8247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5" name="TextBox 24">
              <a:extLst>
                <a:ext uri="{FF2B5EF4-FFF2-40B4-BE49-F238E27FC236}">
                  <a16:creationId xmlns:a16="http://schemas.microsoft.com/office/drawing/2014/main" id="{B67FD7DC-E88B-4D63-E043-80612249F6A5}"/>
                </a:ext>
              </a:extLst>
            </p:cNvPr>
            <p:cNvSpPr txBox="1"/>
            <p:nvPr/>
          </p:nvSpPr>
          <p:spPr>
            <a:xfrm>
              <a:off x="203201" y="605661"/>
              <a:ext cx="5755665" cy="2122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800" b="1" u="none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Kanika Arora</a:t>
              </a:r>
            </a:p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Intern </a:t>
              </a:r>
            </a:p>
            <a:p>
              <a:pPr marL="0" lvl="0" indent="0" algn="ctr">
                <a:lnSpc>
                  <a:spcPts val="3840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SCALE, </a:t>
              </a:r>
              <a:r>
                <a:rPr lang="en-US" sz="240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Enedis</a:t>
              </a: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u="none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" name="Picture 102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BFF0EF6D-0547-5C46-DCF5-EF8F89BFF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r="10150"/>
          <a:stretch/>
        </p:blipFill>
        <p:spPr>
          <a:xfrm>
            <a:off x="1526833" y="3337181"/>
            <a:ext cx="3263316" cy="409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7" name="Picture 106" descr="A person with red hair and sunglasses on her head&#10;&#10;Description automatically generated">
            <a:extLst>
              <a:ext uri="{FF2B5EF4-FFF2-40B4-BE49-F238E27FC236}">
                <a16:creationId xmlns:a16="http://schemas.microsoft.com/office/drawing/2014/main" id="{0D4A651B-D283-9787-BD5B-1C8248B15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23786" b="13009"/>
          <a:stretch/>
        </p:blipFill>
        <p:spPr>
          <a:xfrm>
            <a:off x="5513169" y="3351249"/>
            <a:ext cx="3231875" cy="408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9" name="Picture 108" descr="A person in a suit&#10;&#10;Description automatically generated">
            <a:extLst>
              <a:ext uri="{FF2B5EF4-FFF2-40B4-BE49-F238E27FC236}">
                <a16:creationId xmlns:a16="http://schemas.microsoft.com/office/drawing/2014/main" id="{44DB4280-57A5-6705-0EC8-D9C2A0E2D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r="19113"/>
          <a:stretch/>
        </p:blipFill>
        <p:spPr>
          <a:xfrm>
            <a:off x="9597514" y="3315849"/>
            <a:ext cx="3258230" cy="412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" name="Picture 1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0544D95-F17F-9840-5A74-6C4DAEAA78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9722"/>
          <a:stretch/>
        </p:blipFill>
        <p:spPr>
          <a:xfrm>
            <a:off x="13661417" y="3306400"/>
            <a:ext cx="3074826" cy="406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180940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68163" y="4998839"/>
            <a:ext cx="12010780" cy="3544620"/>
            <a:chOff x="0" y="-38100"/>
            <a:chExt cx="3163333" cy="9335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63333" cy="895462"/>
            </a:xfrm>
            <a:custGeom>
              <a:avLst/>
              <a:gdLst/>
              <a:ahLst/>
              <a:cxnLst/>
              <a:rect l="l" t="t" r="r" b="b"/>
              <a:pathLst>
                <a:path w="3163333" h="895462">
                  <a:moveTo>
                    <a:pt x="1289" y="0"/>
                  </a:moveTo>
                  <a:lnTo>
                    <a:pt x="3162044" y="0"/>
                  </a:lnTo>
                  <a:cubicBezTo>
                    <a:pt x="3162756" y="0"/>
                    <a:pt x="3163333" y="577"/>
                    <a:pt x="3163333" y="1289"/>
                  </a:cubicBezTo>
                  <a:lnTo>
                    <a:pt x="3163333" y="894173"/>
                  </a:lnTo>
                  <a:cubicBezTo>
                    <a:pt x="3163333" y="894515"/>
                    <a:pt x="3163197" y="894843"/>
                    <a:pt x="3162956" y="895085"/>
                  </a:cubicBezTo>
                  <a:cubicBezTo>
                    <a:pt x="3162714" y="895327"/>
                    <a:pt x="3162386" y="895462"/>
                    <a:pt x="3162044" y="895462"/>
                  </a:cubicBezTo>
                  <a:lnTo>
                    <a:pt x="1289" y="895462"/>
                  </a:lnTo>
                  <a:cubicBezTo>
                    <a:pt x="577" y="895462"/>
                    <a:pt x="0" y="894885"/>
                    <a:pt x="0" y="894173"/>
                  </a:cubicBezTo>
                  <a:lnTo>
                    <a:pt x="0" y="1289"/>
                  </a:lnTo>
                  <a:cubicBezTo>
                    <a:pt x="0" y="947"/>
                    <a:pt x="136" y="619"/>
                    <a:pt x="378" y="378"/>
                  </a:cubicBezTo>
                  <a:cubicBezTo>
                    <a:pt x="619" y="136"/>
                    <a:pt x="947" y="0"/>
                    <a:pt x="1289" y="0"/>
                  </a:cubicBezTo>
                  <a:close/>
                </a:path>
              </a:pathLst>
            </a:custGeom>
            <a:solidFill>
              <a:srgbClr val="005581"/>
            </a:solidFill>
            <a:ln w="38100" cap="sq">
              <a:solidFill>
                <a:srgbClr val="1C37D5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solidFill>
                  <a:srgbClr val="005581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63333" cy="933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srgbClr val="005581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53588" y="3292746"/>
            <a:ext cx="13235423" cy="3556847"/>
            <a:chOff x="0" y="-38100"/>
            <a:chExt cx="3485873" cy="936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5873" cy="898683"/>
            </a:xfrm>
            <a:custGeom>
              <a:avLst/>
              <a:gdLst/>
              <a:ahLst/>
              <a:cxnLst/>
              <a:rect l="l" t="t" r="r" b="b"/>
              <a:pathLst>
                <a:path w="3485873" h="898683">
                  <a:moveTo>
                    <a:pt x="0" y="0"/>
                  </a:moveTo>
                  <a:lnTo>
                    <a:pt x="3485873" y="0"/>
                  </a:lnTo>
                  <a:lnTo>
                    <a:pt x="3485873" y="898683"/>
                  </a:lnTo>
                  <a:lnTo>
                    <a:pt x="0" y="89868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558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85873" cy="936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939822" y="4252912"/>
            <a:ext cx="11062955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llage of people&#10;&#10;Description automatically generated">
            <a:extLst>
              <a:ext uri="{FF2B5EF4-FFF2-40B4-BE49-F238E27FC236}">
                <a16:creationId xmlns:a16="http://schemas.microsoft.com/office/drawing/2014/main" id="{18ED89A6-D826-4D21-5EE4-585A6755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3"/>
            <a:ext cx="18288000" cy="104100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34491" y="4700006"/>
            <a:ext cx="16019018" cy="1569660"/>
          </a:xfrm>
          <a:prstGeom prst="rect">
            <a:avLst/>
          </a:prstGeom>
          <a:solidFill>
            <a:srgbClr val="A62774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Just Transition Taskforce aims to bring real action towards ensuring that the shift to more sustainable urban mobility leaves no one behind</a:t>
            </a:r>
          </a:p>
          <a:p>
            <a:pPr algn="ctr"/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1BC2A46-1E06-334A-05B3-FA5ACE9CBC87}"/>
              </a:ext>
            </a:extLst>
          </p:cNvPr>
          <p:cNvSpPr txBox="1"/>
          <p:nvPr/>
        </p:nvSpPr>
        <p:spPr>
          <a:xfrm>
            <a:off x="1134491" y="2755047"/>
            <a:ext cx="16019018" cy="1631216"/>
          </a:xfrm>
          <a:prstGeom prst="rect">
            <a:avLst/>
          </a:prstGeom>
          <a:solidFill>
            <a:srgbClr val="A62774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 is a network of over 100 European cities and regions </a:t>
            </a:r>
          </a:p>
          <a:p>
            <a:pPr algn="ctr">
              <a:lnSpc>
                <a:spcPts val="4160"/>
              </a:lnSpc>
            </a:pPr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urban mobility</a:t>
            </a:r>
          </a:p>
          <a:p>
            <a:pPr algn="ctr"/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charging station&#10;&#10;Description automatically generated">
            <a:extLst>
              <a:ext uri="{FF2B5EF4-FFF2-40B4-BE49-F238E27FC236}">
                <a16:creationId xmlns:a16="http://schemas.microsoft.com/office/drawing/2014/main" id="{5A22CF3D-B5E0-6AA2-ECDA-7EAEA01F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5CB22">
                <a:tint val="45000"/>
                <a:satMod val="400000"/>
              </a:srgb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b="3199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65337" y="5354760"/>
            <a:ext cx="15893963" cy="43679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5292260" y="1806560"/>
            <a:ext cx="11967038" cy="2708434"/>
          </a:xfrm>
          <a:prstGeom prst="rect">
            <a:avLst/>
          </a:prstGeom>
          <a:solidFill>
            <a:srgbClr val="005581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is a 3-year project (2022-2025) funded by the Horizon Europe </a:t>
            </a:r>
            <a:r>
              <a:rPr lang="en-US" sz="36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aims to advance smart charging infrastructure for electric vehicles and facilitate the mass deployment of electromobility</a:t>
            </a:r>
          </a:p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B6A0D-75EF-3B74-ABDD-A502983476C5}"/>
              </a:ext>
            </a:extLst>
          </p:cNvPr>
          <p:cNvSpPr txBox="1"/>
          <p:nvPr/>
        </p:nvSpPr>
        <p:spPr>
          <a:xfrm>
            <a:off x="1028699" y="8211724"/>
            <a:ext cx="16230599" cy="1661993"/>
          </a:xfrm>
          <a:prstGeom prst="rect">
            <a:avLst/>
          </a:prstGeom>
          <a:solidFill>
            <a:srgbClr val="005581"/>
          </a:solidFill>
        </p:spPr>
        <p:txBody>
          <a:bodyPr wrap="square">
            <a:spAutoFit/>
          </a:bodyPr>
          <a:lstStyle/>
          <a:p>
            <a:pPr algn="ctr"/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tests innovative V2X solutions through 13 use cases in real-life pilot sites. </a:t>
            </a:r>
          </a:p>
          <a:p>
            <a:pPr algn="ctr">
              <a:lnSpc>
                <a:spcPts val="4160"/>
              </a:lnSpc>
            </a:pP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consortium includes 29 partners and is coordinated by ElaadNL</a:t>
            </a:r>
          </a:p>
          <a:p>
            <a:pPr algn="ctr"/>
            <a:endParaRPr 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white outline of a city with a car plug and a building&#10;&#10;Description automatically generated">
            <a:extLst>
              <a:ext uri="{FF2B5EF4-FFF2-40B4-BE49-F238E27FC236}">
                <a16:creationId xmlns:a16="http://schemas.microsoft.com/office/drawing/2014/main" id="{0B8F12C0-08A1-37CF-818B-2E77096C1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7" y="-275771"/>
            <a:ext cx="4246687" cy="3771888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CEB5F8E-600C-8E3A-7E65-96EB73FBD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45" y="3155428"/>
            <a:ext cx="3346352" cy="702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63AC2-C152-0EEB-BF4A-E640AEAA97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4" t="4604" r="6365" b="39602"/>
          <a:stretch/>
        </p:blipFill>
        <p:spPr>
          <a:xfrm>
            <a:off x="3515349" y="5618378"/>
            <a:ext cx="2349713" cy="23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02E3C-7509-5F64-2DFF-92ACA99D67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68" t="4066" r="36984" b="38077"/>
          <a:stretch/>
        </p:blipFill>
        <p:spPr>
          <a:xfrm>
            <a:off x="6631592" y="5585337"/>
            <a:ext cx="2349714" cy="238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018DC6-A1D5-4238-6816-D702B68215DE}"/>
              </a:ext>
            </a:extLst>
          </p:cNvPr>
          <p:cNvSpPr/>
          <p:nvPr/>
        </p:nvSpPr>
        <p:spPr>
          <a:xfrm>
            <a:off x="1028698" y="5533615"/>
            <a:ext cx="16230600" cy="2689597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57C67-F1D1-21E6-1914-10A0FFC10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500" t="4325" r="3719" b="37603"/>
          <a:stretch/>
        </p:blipFill>
        <p:spPr>
          <a:xfrm>
            <a:off x="12667830" y="5844909"/>
            <a:ext cx="2352447" cy="239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F862F-5888-90E1-D1D1-21003992CC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0" t="4785" r="70170" b="38488"/>
          <a:stretch/>
        </p:blipFill>
        <p:spPr>
          <a:xfrm>
            <a:off x="9747836" y="5892060"/>
            <a:ext cx="2267376" cy="2339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2150C0-0935-FE5F-9823-9904583532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4" t="4604" r="6365" b="39602"/>
          <a:stretch/>
        </p:blipFill>
        <p:spPr>
          <a:xfrm>
            <a:off x="3515348" y="5886808"/>
            <a:ext cx="2349713" cy="233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60D18B-28F6-D8B2-209C-E4C3B36F05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68" t="4066" r="36984" b="38077"/>
          <a:stretch/>
        </p:blipFill>
        <p:spPr>
          <a:xfrm>
            <a:off x="6631591" y="5853767"/>
            <a:ext cx="2349714" cy="2386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F3F174-A1F3-4784-FC40-A772B77A46E8}"/>
              </a:ext>
            </a:extLst>
          </p:cNvPr>
          <p:cNvSpPr txBox="1"/>
          <p:nvPr/>
        </p:nvSpPr>
        <p:spPr>
          <a:xfrm>
            <a:off x="548640" y="4059759"/>
            <a:ext cx="4354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https://scale-horizon.eu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BE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02B822A-CEE1-6FDE-2255-086A79CDBC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BFCB3059-F6F9-808A-207F-1839B4F5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1" b="18436"/>
          <a:stretch/>
        </p:blipFill>
        <p:spPr>
          <a:xfrm>
            <a:off x="2286000" y="2674145"/>
            <a:ext cx="13716000" cy="5756347"/>
          </a:xfrm>
          <a:prstGeom prst="rect">
            <a:avLst/>
          </a:prstGeom>
          <a:ln w="76200">
            <a:solidFill>
              <a:srgbClr val="C5CB22"/>
            </a:solidFill>
          </a:ln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7E5EA660-160A-5F88-7650-3259432DCAE9}"/>
              </a:ext>
            </a:extLst>
          </p:cNvPr>
          <p:cNvSpPr txBox="1"/>
          <p:nvPr/>
        </p:nvSpPr>
        <p:spPr>
          <a:xfrm>
            <a:off x="1158587" y="840834"/>
            <a:ext cx="15970826" cy="1559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88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SCALE, moving forward!</a:t>
            </a:r>
          </a:p>
        </p:txBody>
      </p:sp>
    </p:spTree>
    <p:extLst>
      <p:ext uri="{BB962C8B-B14F-4D97-AF65-F5344CB8AC3E}">
        <p14:creationId xmlns:p14="http://schemas.microsoft.com/office/powerpoint/2010/main" val="287296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68635-8003-5169-69F3-CF00C1BC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B7EDF0BF-35C5-D76D-2D32-8380F99C56F8}"/>
              </a:ext>
            </a:extLst>
          </p:cNvPr>
          <p:cNvGrpSpPr/>
          <p:nvPr/>
        </p:nvGrpSpPr>
        <p:grpSpPr>
          <a:xfrm>
            <a:off x="4568163" y="4998839"/>
            <a:ext cx="12010780" cy="3544620"/>
            <a:chOff x="0" y="-38100"/>
            <a:chExt cx="3163333" cy="93356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3A4E01-293E-8C8F-483B-4237FDE199FE}"/>
                </a:ext>
              </a:extLst>
            </p:cNvPr>
            <p:cNvSpPr/>
            <p:nvPr/>
          </p:nvSpPr>
          <p:spPr>
            <a:xfrm>
              <a:off x="0" y="0"/>
              <a:ext cx="3163333" cy="895462"/>
            </a:xfrm>
            <a:custGeom>
              <a:avLst/>
              <a:gdLst/>
              <a:ahLst/>
              <a:cxnLst/>
              <a:rect l="l" t="t" r="r" b="b"/>
              <a:pathLst>
                <a:path w="3163333" h="895462">
                  <a:moveTo>
                    <a:pt x="1289" y="0"/>
                  </a:moveTo>
                  <a:lnTo>
                    <a:pt x="3162044" y="0"/>
                  </a:lnTo>
                  <a:cubicBezTo>
                    <a:pt x="3162756" y="0"/>
                    <a:pt x="3163333" y="577"/>
                    <a:pt x="3163333" y="1289"/>
                  </a:cubicBezTo>
                  <a:lnTo>
                    <a:pt x="3163333" y="894173"/>
                  </a:lnTo>
                  <a:cubicBezTo>
                    <a:pt x="3163333" y="894515"/>
                    <a:pt x="3163197" y="894843"/>
                    <a:pt x="3162956" y="895085"/>
                  </a:cubicBezTo>
                  <a:cubicBezTo>
                    <a:pt x="3162714" y="895327"/>
                    <a:pt x="3162386" y="895462"/>
                    <a:pt x="3162044" y="895462"/>
                  </a:cubicBezTo>
                  <a:lnTo>
                    <a:pt x="1289" y="895462"/>
                  </a:lnTo>
                  <a:cubicBezTo>
                    <a:pt x="577" y="895462"/>
                    <a:pt x="0" y="894885"/>
                    <a:pt x="0" y="894173"/>
                  </a:cubicBezTo>
                  <a:lnTo>
                    <a:pt x="0" y="1289"/>
                  </a:lnTo>
                  <a:cubicBezTo>
                    <a:pt x="0" y="947"/>
                    <a:pt x="136" y="619"/>
                    <a:pt x="378" y="378"/>
                  </a:cubicBezTo>
                  <a:cubicBezTo>
                    <a:pt x="619" y="136"/>
                    <a:pt x="947" y="0"/>
                    <a:pt x="1289" y="0"/>
                  </a:cubicBezTo>
                  <a:close/>
                </a:path>
              </a:pathLst>
            </a:custGeom>
            <a:solidFill>
              <a:srgbClr val="005581"/>
            </a:solidFill>
            <a:ln w="38100" cap="sq">
              <a:solidFill>
                <a:srgbClr val="1C37D5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solidFill>
                  <a:srgbClr val="005581"/>
                </a:solidFill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7044CC6-9CBD-95F5-A2DA-3624C9F3C628}"/>
                </a:ext>
              </a:extLst>
            </p:cNvPr>
            <p:cNvSpPr txBox="1"/>
            <p:nvPr/>
          </p:nvSpPr>
          <p:spPr>
            <a:xfrm>
              <a:off x="0" y="-38100"/>
              <a:ext cx="3163333" cy="933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srgbClr val="005581"/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7AFF95D-F453-E145-404F-23816392D83C}"/>
              </a:ext>
            </a:extLst>
          </p:cNvPr>
          <p:cNvGrpSpPr/>
          <p:nvPr/>
        </p:nvGrpSpPr>
        <p:grpSpPr>
          <a:xfrm>
            <a:off x="2853588" y="3292746"/>
            <a:ext cx="13235423" cy="3556847"/>
            <a:chOff x="0" y="-38100"/>
            <a:chExt cx="3485873" cy="93678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860CD93-C4EF-F019-9884-467AB064005A}"/>
                </a:ext>
              </a:extLst>
            </p:cNvPr>
            <p:cNvSpPr/>
            <p:nvPr/>
          </p:nvSpPr>
          <p:spPr>
            <a:xfrm>
              <a:off x="0" y="0"/>
              <a:ext cx="3485873" cy="898683"/>
            </a:xfrm>
            <a:custGeom>
              <a:avLst/>
              <a:gdLst/>
              <a:ahLst/>
              <a:cxnLst/>
              <a:rect l="l" t="t" r="r" b="b"/>
              <a:pathLst>
                <a:path w="3485873" h="898683">
                  <a:moveTo>
                    <a:pt x="0" y="0"/>
                  </a:moveTo>
                  <a:lnTo>
                    <a:pt x="3485873" y="0"/>
                  </a:lnTo>
                  <a:lnTo>
                    <a:pt x="3485873" y="898683"/>
                  </a:lnTo>
                  <a:lnTo>
                    <a:pt x="0" y="898683"/>
                  </a:lnTo>
                  <a:close/>
                </a:path>
              </a:pathLst>
            </a:custGeom>
            <a:solidFill>
              <a:srgbClr val="FFFFFF"/>
            </a:solidFill>
            <a:ln w="95250" cap="sq">
              <a:solidFill>
                <a:srgbClr val="00558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C8D1119-9A42-9E8A-7795-EF97292D389D}"/>
                </a:ext>
              </a:extLst>
            </p:cNvPr>
            <p:cNvSpPr txBox="1"/>
            <p:nvPr/>
          </p:nvSpPr>
          <p:spPr>
            <a:xfrm>
              <a:off x="0" y="-38100"/>
              <a:ext cx="3485873" cy="9367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DC0B6B2-E69C-533C-3C42-92969CA959AB}"/>
              </a:ext>
            </a:extLst>
          </p:cNvPr>
          <p:cNvSpPr txBox="1"/>
          <p:nvPr/>
        </p:nvSpPr>
        <p:spPr>
          <a:xfrm>
            <a:off x="3939821" y="3438403"/>
            <a:ext cx="1106295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20"/>
              </a:lnSpc>
              <a:spcBef>
                <a:spcPct val="0"/>
              </a:spcBef>
            </a:pPr>
            <a:r>
              <a:rPr lang="en-US" sz="11100" b="1">
                <a:solidFill>
                  <a:srgbClr val="C5C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dig into the data</a:t>
            </a:r>
          </a:p>
        </p:txBody>
      </p:sp>
    </p:spTree>
    <p:extLst>
      <p:ext uri="{BB962C8B-B14F-4D97-AF65-F5344CB8AC3E}">
        <p14:creationId xmlns:p14="http://schemas.microsoft.com/office/powerpoint/2010/main" val="376392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8CB689BBF064F911E71EFFC1CB2A3" ma:contentTypeVersion="18" ma:contentTypeDescription="Create a new document." ma:contentTypeScope="" ma:versionID="6797f45f63ab64744a79588d5c832037">
  <xsd:schema xmlns:xsd="http://www.w3.org/2001/XMLSchema" xmlns:xs="http://www.w3.org/2001/XMLSchema" xmlns:p="http://schemas.microsoft.com/office/2006/metadata/properties" xmlns:ns2="fb7a3a8e-7964-4418-ab96-7edc9afd578f" xmlns:ns3="07e80eab-9d26-4ae7-bd74-003410c928f3" targetNamespace="http://schemas.microsoft.com/office/2006/metadata/properties" ma:root="true" ma:fieldsID="7936945556c12f288a4ec095f67dfaef" ns2:_="" ns3:_="">
    <xsd:import namespace="fb7a3a8e-7964-4418-ab96-7edc9afd578f"/>
    <xsd:import namespace="07e80eab-9d26-4ae7-bd74-003410c928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a3a8e-7964-4418-ab96-7edc9afd5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9d368e-b366-40e4-94d8-41c725b247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0eab-9d26-4ae7-bd74-003410c928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056abf-4cd5-4adb-a686-958db5268c10}" ma:internalName="TaxCatchAll" ma:showField="CatchAllData" ma:web="07e80eab-9d26-4ae7-bd74-003410c928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B5191F-4BB7-4253-86A4-B753A24D30D8}">
  <ds:schemaRefs>
    <ds:schemaRef ds:uri="07e80eab-9d26-4ae7-bd74-003410c928f3"/>
    <ds:schemaRef ds:uri="fb7a3a8e-7964-4418-ab96-7edc9afd57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AF1D7E-011B-46BC-A8E3-723A390B0F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Application>Microsoft Office PowerPoint</Application>
  <PresentationFormat>Custom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 gender webinar - presentation</dc:title>
  <dc:creator>Pedro Gomes</dc:creator>
  <cp:revision>1</cp:revision>
  <dcterms:created xsi:type="dcterms:W3CDTF">2006-08-16T00:00:00Z</dcterms:created>
  <dcterms:modified xsi:type="dcterms:W3CDTF">2024-03-08T09:46:41Z</dcterms:modified>
  <dc:identifier>DAF-p9yulUc</dc:identifier>
</cp:coreProperties>
</file>